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950076-B458-4A60-9383-C74FF9157A60}" type="doc">
      <dgm:prSet loTypeId="urn:microsoft.com/office/officeart/2005/8/layout/hList9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A8B24D97-2B6E-4289-8054-F02F0CD9EB1B}">
      <dgm:prSet phldrT="[Text]"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In The Classroom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8D15A8-83EF-484A-8656-0E143C5714E7}" type="parTrans" cxnId="{FF08EEF0-4BB0-43D4-BD3B-BD95F85F78B8}">
      <dgm:prSet/>
      <dgm:spPr/>
      <dgm:t>
        <a:bodyPr/>
        <a:lstStyle/>
        <a:p>
          <a:endParaRPr lang="en-GB"/>
        </a:p>
      </dgm:t>
    </dgm:pt>
    <dgm:pt modelId="{75705FE8-130F-4164-AFF0-C889F3608C9A}" type="sibTrans" cxnId="{FF08EEF0-4BB0-43D4-BD3B-BD95F85F78B8}">
      <dgm:prSet/>
      <dgm:spPr/>
      <dgm:t>
        <a:bodyPr/>
        <a:lstStyle/>
        <a:p>
          <a:endParaRPr lang="en-GB"/>
        </a:p>
      </dgm:t>
    </dgm:pt>
    <dgm:pt modelId="{ED4BC300-925D-43D8-85E9-847E1C8F6565}">
      <dgm:prSet phldrT="[Text]"/>
      <dgm:spPr/>
      <dgm:t>
        <a:bodyPr/>
        <a:lstStyle/>
        <a:p>
          <a:pPr algn="ctr"/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I struggle to use classroom equipment such as scissors, ruler or stapler.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C9E42C-A1CB-4A51-8236-F1E512C1CDC7}" type="parTrans" cxnId="{3B59D6E7-A53D-47BA-842C-77EE0CCED042}">
      <dgm:prSet/>
      <dgm:spPr/>
      <dgm:t>
        <a:bodyPr/>
        <a:lstStyle/>
        <a:p>
          <a:endParaRPr lang="en-GB"/>
        </a:p>
      </dgm:t>
    </dgm:pt>
    <dgm:pt modelId="{73811B36-63B7-43E0-B3C7-DFF4865FCB70}" type="sibTrans" cxnId="{3B59D6E7-A53D-47BA-842C-77EE0CCED042}">
      <dgm:prSet/>
      <dgm:spPr/>
      <dgm:t>
        <a:bodyPr/>
        <a:lstStyle/>
        <a:p>
          <a:endParaRPr lang="en-GB"/>
        </a:p>
      </dgm:t>
    </dgm:pt>
    <dgm:pt modelId="{E9B9ED90-5393-44EA-95B0-70C743108906}">
      <dgm:prSet phldrT="[Text]"/>
      <dgm:spPr/>
      <dgm:t>
        <a:bodyPr/>
        <a:lstStyle/>
        <a:p>
          <a:pPr algn="ctr"/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I struggle to copy from the board. 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0BA05D-FEFE-4E46-8842-CDA081892F2D}" type="parTrans" cxnId="{B426F1AD-C1BC-44BE-A2E9-99DFBCB2481B}">
      <dgm:prSet/>
      <dgm:spPr/>
      <dgm:t>
        <a:bodyPr/>
        <a:lstStyle/>
        <a:p>
          <a:endParaRPr lang="en-GB"/>
        </a:p>
      </dgm:t>
    </dgm:pt>
    <dgm:pt modelId="{1C9FF6BE-ABBD-46B1-901D-520C607A047D}" type="sibTrans" cxnId="{B426F1AD-C1BC-44BE-A2E9-99DFBCB2481B}">
      <dgm:prSet/>
      <dgm:spPr/>
      <dgm:t>
        <a:bodyPr/>
        <a:lstStyle/>
        <a:p>
          <a:endParaRPr lang="en-GB"/>
        </a:p>
      </dgm:t>
    </dgm:pt>
    <dgm:pt modelId="{32C61283-D93A-42FE-8CEA-1A57FEC61ACA}">
      <dgm:prSet phldrT="[Text]"/>
      <dgm:spPr/>
      <dgm:t>
        <a:bodyPr/>
        <a:lstStyle/>
        <a:p>
          <a:pPr algn="ctr"/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I may have an immature pencil grasp or swap the hand I hold the pencil with. 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C6A600-E158-4F1B-9A94-DD250E23AE21}" type="parTrans" cxnId="{95D3BEB7-E217-4CF9-BBD6-BCC34E4B8EE3}">
      <dgm:prSet/>
      <dgm:spPr/>
      <dgm:t>
        <a:bodyPr/>
        <a:lstStyle/>
        <a:p>
          <a:endParaRPr lang="en-GB"/>
        </a:p>
      </dgm:t>
    </dgm:pt>
    <dgm:pt modelId="{30A60507-B8C4-49F5-BD40-779BDD125191}" type="sibTrans" cxnId="{95D3BEB7-E217-4CF9-BBD6-BCC34E4B8EE3}">
      <dgm:prSet/>
      <dgm:spPr/>
      <dgm:t>
        <a:bodyPr/>
        <a:lstStyle/>
        <a:p>
          <a:endParaRPr lang="en-GB"/>
        </a:p>
      </dgm:t>
    </dgm:pt>
    <dgm:pt modelId="{EF2CBC78-9A42-4F13-B710-EF6E95C9016F}">
      <dgm:prSet phldrT="[Text]"/>
      <dgm:spPr/>
      <dgm:t>
        <a:bodyPr/>
        <a:lstStyle/>
        <a:p>
          <a:pPr algn="ctr"/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I am as clever as my peers.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DC6D1F-87E2-4C6E-8F64-CB34B25264AE}" type="parTrans" cxnId="{90E6928F-D49F-42E5-834A-19268E172667}">
      <dgm:prSet/>
      <dgm:spPr/>
      <dgm:t>
        <a:bodyPr/>
        <a:lstStyle/>
        <a:p>
          <a:endParaRPr lang="en-GB"/>
        </a:p>
      </dgm:t>
    </dgm:pt>
    <dgm:pt modelId="{6B06FC40-1B43-4F25-949E-8E73CE64D415}" type="sibTrans" cxnId="{90E6928F-D49F-42E5-834A-19268E172667}">
      <dgm:prSet/>
      <dgm:spPr/>
      <dgm:t>
        <a:bodyPr/>
        <a:lstStyle/>
        <a:p>
          <a:endParaRPr lang="en-GB"/>
        </a:p>
      </dgm:t>
    </dgm:pt>
    <dgm:pt modelId="{0A441BBD-7485-477F-BE24-7AA035CB32B4}" type="pres">
      <dgm:prSet presAssocID="{05950076-B458-4A60-9383-C74FF9157A60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E7EA741E-C8A9-48FB-BFA9-24119147B54E}" type="pres">
      <dgm:prSet presAssocID="{A8B24D97-2B6E-4289-8054-F02F0CD9EB1B}" presName="posSpace" presStyleCnt="0"/>
      <dgm:spPr/>
    </dgm:pt>
    <dgm:pt modelId="{13DE19A6-F88F-43D4-915A-8175B92DC562}" type="pres">
      <dgm:prSet presAssocID="{A8B24D97-2B6E-4289-8054-F02F0CD9EB1B}" presName="vertFlow" presStyleCnt="0"/>
      <dgm:spPr/>
    </dgm:pt>
    <dgm:pt modelId="{A67C207A-4F7C-40D2-8A82-C62B0854E416}" type="pres">
      <dgm:prSet presAssocID="{A8B24D97-2B6E-4289-8054-F02F0CD9EB1B}" presName="topSpace" presStyleCnt="0"/>
      <dgm:spPr/>
    </dgm:pt>
    <dgm:pt modelId="{56EC5172-C45F-4D4B-9873-C7C3B6148CB0}" type="pres">
      <dgm:prSet presAssocID="{A8B24D97-2B6E-4289-8054-F02F0CD9EB1B}" presName="firstComp" presStyleCnt="0"/>
      <dgm:spPr/>
    </dgm:pt>
    <dgm:pt modelId="{0475A6BC-AF5B-4BAE-AB0D-E0081EE3F153}" type="pres">
      <dgm:prSet presAssocID="{A8B24D97-2B6E-4289-8054-F02F0CD9EB1B}" presName="firstChild" presStyleLbl="bgAccFollowNode1" presStyleIdx="0" presStyleCnt="4"/>
      <dgm:spPr/>
      <dgm:t>
        <a:bodyPr/>
        <a:lstStyle/>
        <a:p>
          <a:endParaRPr lang="en-GB"/>
        </a:p>
      </dgm:t>
    </dgm:pt>
    <dgm:pt modelId="{1BEEFEA2-BCDB-4EED-BD3F-E5E7C64BBF0C}" type="pres">
      <dgm:prSet presAssocID="{A8B24D97-2B6E-4289-8054-F02F0CD9EB1B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4660E5-F0C5-4F2B-8A59-28A943D7818B}" type="pres">
      <dgm:prSet presAssocID="{E9B9ED90-5393-44EA-95B0-70C743108906}" presName="comp" presStyleCnt="0"/>
      <dgm:spPr/>
    </dgm:pt>
    <dgm:pt modelId="{EBB09D3D-EA12-460C-B6D0-130B7688EA95}" type="pres">
      <dgm:prSet presAssocID="{E9B9ED90-5393-44EA-95B0-70C743108906}" presName="child" presStyleLbl="bgAccFollowNode1" presStyleIdx="1" presStyleCnt="4"/>
      <dgm:spPr/>
      <dgm:t>
        <a:bodyPr/>
        <a:lstStyle/>
        <a:p>
          <a:endParaRPr lang="en-GB"/>
        </a:p>
      </dgm:t>
    </dgm:pt>
    <dgm:pt modelId="{E156BED4-3051-4D34-B374-CDD62DDD6EE7}" type="pres">
      <dgm:prSet presAssocID="{E9B9ED90-5393-44EA-95B0-70C743108906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3E597F5-482F-45BC-8B4B-21470A527417}" type="pres">
      <dgm:prSet presAssocID="{32C61283-D93A-42FE-8CEA-1A57FEC61ACA}" presName="comp" presStyleCnt="0"/>
      <dgm:spPr/>
    </dgm:pt>
    <dgm:pt modelId="{161E3343-1589-4CE9-BD38-6D8CC4AC24EA}" type="pres">
      <dgm:prSet presAssocID="{32C61283-D93A-42FE-8CEA-1A57FEC61ACA}" presName="child" presStyleLbl="bgAccFollowNode1" presStyleIdx="2" presStyleCnt="4"/>
      <dgm:spPr/>
      <dgm:t>
        <a:bodyPr/>
        <a:lstStyle/>
        <a:p>
          <a:endParaRPr lang="en-GB"/>
        </a:p>
      </dgm:t>
    </dgm:pt>
    <dgm:pt modelId="{0BC82DE1-D7D9-40AA-B433-BE5BE8FEC21B}" type="pres">
      <dgm:prSet presAssocID="{32C61283-D93A-42FE-8CEA-1A57FEC61ACA}" presName="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AFEBEA-9CFF-4C6C-AF24-4C87D4D13525}" type="pres">
      <dgm:prSet presAssocID="{EF2CBC78-9A42-4F13-B710-EF6E95C9016F}" presName="comp" presStyleCnt="0"/>
      <dgm:spPr/>
    </dgm:pt>
    <dgm:pt modelId="{DDAB0EB6-CE2F-4DC3-A670-C5F9F851608C}" type="pres">
      <dgm:prSet presAssocID="{EF2CBC78-9A42-4F13-B710-EF6E95C9016F}" presName="child" presStyleLbl="bgAccFollowNode1" presStyleIdx="3" presStyleCnt="4"/>
      <dgm:spPr/>
      <dgm:t>
        <a:bodyPr/>
        <a:lstStyle/>
        <a:p>
          <a:endParaRPr lang="en-GB"/>
        </a:p>
      </dgm:t>
    </dgm:pt>
    <dgm:pt modelId="{8103D5DA-13C6-4DD9-9340-523AB1324CE5}" type="pres">
      <dgm:prSet presAssocID="{EF2CBC78-9A42-4F13-B710-EF6E95C9016F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C2C45DF-2573-4386-81D0-063AD98AD7A9}" type="pres">
      <dgm:prSet presAssocID="{A8B24D97-2B6E-4289-8054-F02F0CD9EB1B}" presName="negSpace" presStyleCnt="0"/>
      <dgm:spPr/>
    </dgm:pt>
    <dgm:pt modelId="{1B334504-BB72-4ADF-9D33-B2EA424C74AC}" type="pres">
      <dgm:prSet presAssocID="{A8B24D97-2B6E-4289-8054-F02F0CD9EB1B}" presName="circle" presStyleLbl="node1" presStyleIdx="0" presStyleCnt="1"/>
      <dgm:spPr/>
      <dgm:t>
        <a:bodyPr/>
        <a:lstStyle/>
        <a:p>
          <a:endParaRPr lang="en-GB"/>
        </a:p>
      </dgm:t>
    </dgm:pt>
  </dgm:ptLst>
  <dgm:cxnLst>
    <dgm:cxn modelId="{658BD017-C286-4005-9548-A3829D6FCB92}" type="presOf" srcId="{32C61283-D93A-42FE-8CEA-1A57FEC61ACA}" destId="{161E3343-1589-4CE9-BD38-6D8CC4AC24EA}" srcOrd="0" destOrd="0" presId="urn:microsoft.com/office/officeart/2005/8/layout/hList9"/>
    <dgm:cxn modelId="{E57ADE73-9D38-4E23-9A40-A3165224F1D9}" type="presOf" srcId="{A8B24D97-2B6E-4289-8054-F02F0CD9EB1B}" destId="{1B334504-BB72-4ADF-9D33-B2EA424C74AC}" srcOrd="0" destOrd="0" presId="urn:microsoft.com/office/officeart/2005/8/layout/hList9"/>
    <dgm:cxn modelId="{90E6928F-D49F-42E5-834A-19268E172667}" srcId="{A8B24D97-2B6E-4289-8054-F02F0CD9EB1B}" destId="{EF2CBC78-9A42-4F13-B710-EF6E95C9016F}" srcOrd="3" destOrd="0" parTransId="{8BDC6D1F-87E2-4C6E-8F64-CB34B25264AE}" sibTransId="{6B06FC40-1B43-4F25-949E-8E73CE64D415}"/>
    <dgm:cxn modelId="{CF46DABB-918D-4FBB-800C-A25AA0E63C2F}" type="presOf" srcId="{ED4BC300-925D-43D8-85E9-847E1C8F6565}" destId="{0475A6BC-AF5B-4BAE-AB0D-E0081EE3F153}" srcOrd="0" destOrd="0" presId="urn:microsoft.com/office/officeart/2005/8/layout/hList9"/>
    <dgm:cxn modelId="{131313FF-9392-4AEB-A288-487BD14E3CA6}" type="presOf" srcId="{E9B9ED90-5393-44EA-95B0-70C743108906}" destId="{EBB09D3D-EA12-460C-B6D0-130B7688EA95}" srcOrd="0" destOrd="0" presId="urn:microsoft.com/office/officeart/2005/8/layout/hList9"/>
    <dgm:cxn modelId="{95D3BEB7-E217-4CF9-BBD6-BCC34E4B8EE3}" srcId="{A8B24D97-2B6E-4289-8054-F02F0CD9EB1B}" destId="{32C61283-D93A-42FE-8CEA-1A57FEC61ACA}" srcOrd="2" destOrd="0" parTransId="{52C6A600-E158-4F1B-9A94-DD250E23AE21}" sibTransId="{30A60507-B8C4-49F5-BD40-779BDD125191}"/>
    <dgm:cxn modelId="{ECCEE54D-8422-4147-A612-DC723740DA24}" type="presOf" srcId="{32C61283-D93A-42FE-8CEA-1A57FEC61ACA}" destId="{0BC82DE1-D7D9-40AA-B433-BE5BE8FEC21B}" srcOrd="1" destOrd="0" presId="urn:microsoft.com/office/officeart/2005/8/layout/hList9"/>
    <dgm:cxn modelId="{44959E46-93D9-4EDB-BF23-FC687611DF89}" type="presOf" srcId="{ED4BC300-925D-43D8-85E9-847E1C8F6565}" destId="{1BEEFEA2-BCDB-4EED-BD3F-E5E7C64BBF0C}" srcOrd="1" destOrd="0" presId="urn:microsoft.com/office/officeart/2005/8/layout/hList9"/>
    <dgm:cxn modelId="{3B59D6E7-A53D-47BA-842C-77EE0CCED042}" srcId="{A8B24D97-2B6E-4289-8054-F02F0CD9EB1B}" destId="{ED4BC300-925D-43D8-85E9-847E1C8F6565}" srcOrd="0" destOrd="0" parTransId="{53C9E42C-A1CB-4A51-8236-F1E512C1CDC7}" sibTransId="{73811B36-63B7-43E0-B3C7-DFF4865FCB70}"/>
    <dgm:cxn modelId="{D549CE08-EEDD-482C-9096-4D59DAB5D695}" type="presOf" srcId="{EF2CBC78-9A42-4F13-B710-EF6E95C9016F}" destId="{DDAB0EB6-CE2F-4DC3-A670-C5F9F851608C}" srcOrd="0" destOrd="0" presId="urn:microsoft.com/office/officeart/2005/8/layout/hList9"/>
    <dgm:cxn modelId="{FF08EEF0-4BB0-43D4-BD3B-BD95F85F78B8}" srcId="{05950076-B458-4A60-9383-C74FF9157A60}" destId="{A8B24D97-2B6E-4289-8054-F02F0CD9EB1B}" srcOrd="0" destOrd="0" parTransId="{9A8D15A8-83EF-484A-8656-0E143C5714E7}" sibTransId="{75705FE8-130F-4164-AFF0-C889F3608C9A}"/>
    <dgm:cxn modelId="{2AB07A29-299A-4F19-9FEE-6CD686E5C92E}" type="presOf" srcId="{EF2CBC78-9A42-4F13-B710-EF6E95C9016F}" destId="{8103D5DA-13C6-4DD9-9340-523AB1324CE5}" srcOrd="1" destOrd="0" presId="urn:microsoft.com/office/officeart/2005/8/layout/hList9"/>
    <dgm:cxn modelId="{31D98682-C12A-4301-9C5C-B06AFFEF1B21}" type="presOf" srcId="{05950076-B458-4A60-9383-C74FF9157A60}" destId="{0A441BBD-7485-477F-BE24-7AA035CB32B4}" srcOrd="0" destOrd="0" presId="urn:microsoft.com/office/officeart/2005/8/layout/hList9"/>
    <dgm:cxn modelId="{B426F1AD-C1BC-44BE-A2E9-99DFBCB2481B}" srcId="{A8B24D97-2B6E-4289-8054-F02F0CD9EB1B}" destId="{E9B9ED90-5393-44EA-95B0-70C743108906}" srcOrd="1" destOrd="0" parTransId="{B00BA05D-FEFE-4E46-8842-CDA081892F2D}" sibTransId="{1C9FF6BE-ABBD-46B1-901D-520C607A047D}"/>
    <dgm:cxn modelId="{07D2C882-3057-4CDF-8F02-36FF616EA187}" type="presOf" srcId="{E9B9ED90-5393-44EA-95B0-70C743108906}" destId="{E156BED4-3051-4D34-B374-CDD62DDD6EE7}" srcOrd="1" destOrd="0" presId="urn:microsoft.com/office/officeart/2005/8/layout/hList9"/>
    <dgm:cxn modelId="{AFBD498E-C1C5-4FC6-9E43-EE6C1F274146}" type="presParOf" srcId="{0A441BBD-7485-477F-BE24-7AA035CB32B4}" destId="{E7EA741E-C8A9-48FB-BFA9-24119147B54E}" srcOrd="0" destOrd="0" presId="urn:microsoft.com/office/officeart/2005/8/layout/hList9"/>
    <dgm:cxn modelId="{3CAFDD8F-48E8-413E-92EA-28C6C829BEE7}" type="presParOf" srcId="{0A441BBD-7485-477F-BE24-7AA035CB32B4}" destId="{13DE19A6-F88F-43D4-915A-8175B92DC562}" srcOrd="1" destOrd="0" presId="urn:microsoft.com/office/officeart/2005/8/layout/hList9"/>
    <dgm:cxn modelId="{B2F40E6A-41EF-48B7-895B-39941D580822}" type="presParOf" srcId="{13DE19A6-F88F-43D4-915A-8175B92DC562}" destId="{A67C207A-4F7C-40D2-8A82-C62B0854E416}" srcOrd="0" destOrd="0" presId="urn:microsoft.com/office/officeart/2005/8/layout/hList9"/>
    <dgm:cxn modelId="{AC80B992-539A-452D-9878-DF45D2071505}" type="presParOf" srcId="{13DE19A6-F88F-43D4-915A-8175B92DC562}" destId="{56EC5172-C45F-4D4B-9873-C7C3B6148CB0}" srcOrd="1" destOrd="0" presId="urn:microsoft.com/office/officeart/2005/8/layout/hList9"/>
    <dgm:cxn modelId="{963932FF-889E-4603-9275-70DF1D82AE26}" type="presParOf" srcId="{56EC5172-C45F-4D4B-9873-C7C3B6148CB0}" destId="{0475A6BC-AF5B-4BAE-AB0D-E0081EE3F153}" srcOrd="0" destOrd="0" presId="urn:microsoft.com/office/officeart/2005/8/layout/hList9"/>
    <dgm:cxn modelId="{0AF2875C-4C34-40FC-AEC1-B4CB3E70F349}" type="presParOf" srcId="{56EC5172-C45F-4D4B-9873-C7C3B6148CB0}" destId="{1BEEFEA2-BCDB-4EED-BD3F-E5E7C64BBF0C}" srcOrd="1" destOrd="0" presId="urn:microsoft.com/office/officeart/2005/8/layout/hList9"/>
    <dgm:cxn modelId="{BF00C9CE-32BF-4BA1-89DC-8D8E8C5B4A79}" type="presParOf" srcId="{13DE19A6-F88F-43D4-915A-8175B92DC562}" destId="{DF4660E5-F0C5-4F2B-8A59-28A943D7818B}" srcOrd="2" destOrd="0" presId="urn:microsoft.com/office/officeart/2005/8/layout/hList9"/>
    <dgm:cxn modelId="{71005AC5-0D26-4DEF-AC4D-1A5811A14A07}" type="presParOf" srcId="{DF4660E5-F0C5-4F2B-8A59-28A943D7818B}" destId="{EBB09D3D-EA12-460C-B6D0-130B7688EA95}" srcOrd="0" destOrd="0" presId="urn:microsoft.com/office/officeart/2005/8/layout/hList9"/>
    <dgm:cxn modelId="{79976BDA-DDC5-4AEB-A289-3E0E4E125939}" type="presParOf" srcId="{DF4660E5-F0C5-4F2B-8A59-28A943D7818B}" destId="{E156BED4-3051-4D34-B374-CDD62DDD6EE7}" srcOrd="1" destOrd="0" presId="urn:microsoft.com/office/officeart/2005/8/layout/hList9"/>
    <dgm:cxn modelId="{EEF31B57-6F98-4061-90EE-81DB21866C44}" type="presParOf" srcId="{13DE19A6-F88F-43D4-915A-8175B92DC562}" destId="{D3E597F5-482F-45BC-8B4B-21470A527417}" srcOrd="3" destOrd="0" presId="urn:microsoft.com/office/officeart/2005/8/layout/hList9"/>
    <dgm:cxn modelId="{E4AA4577-31B1-405B-B3FF-0B25965B4841}" type="presParOf" srcId="{D3E597F5-482F-45BC-8B4B-21470A527417}" destId="{161E3343-1589-4CE9-BD38-6D8CC4AC24EA}" srcOrd="0" destOrd="0" presId="urn:microsoft.com/office/officeart/2005/8/layout/hList9"/>
    <dgm:cxn modelId="{B5A1513C-E3DB-4758-8ECF-F6793A2491B9}" type="presParOf" srcId="{D3E597F5-482F-45BC-8B4B-21470A527417}" destId="{0BC82DE1-D7D9-40AA-B433-BE5BE8FEC21B}" srcOrd="1" destOrd="0" presId="urn:microsoft.com/office/officeart/2005/8/layout/hList9"/>
    <dgm:cxn modelId="{75F2D114-675A-4CB2-A493-7A2BAE438096}" type="presParOf" srcId="{13DE19A6-F88F-43D4-915A-8175B92DC562}" destId="{C7AFEBEA-9CFF-4C6C-AF24-4C87D4D13525}" srcOrd="4" destOrd="0" presId="urn:microsoft.com/office/officeart/2005/8/layout/hList9"/>
    <dgm:cxn modelId="{476C38F3-3FD7-4DFD-88E2-B4AA59EFCA3E}" type="presParOf" srcId="{C7AFEBEA-9CFF-4C6C-AF24-4C87D4D13525}" destId="{DDAB0EB6-CE2F-4DC3-A670-C5F9F851608C}" srcOrd="0" destOrd="0" presId="urn:microsoft.com/office/officeart/2005/8/layout/hList9"/>
    <dgm:cxn modelId="{D676DAB3-0EF9-4855-B5C4-330389ADCBCE}" type="presParOf" srcId="{C7AFEBEA-9CFF-4C6C-AF24-4C87D4D13525}" destId="{8103D5DA-13C6-4DD9-9340-523AB1324CE5}" srcOrd="1" destOrd="0" presId="urn:microsoft.com/office/officeart/2005/8/layout/hList9"/>
    <dgm:cxn modelId="{F8F80292-D4EB-45F1-BC52-7DBA2D20550C}" type="presParOf" srcId="{0A441BBD-7485-477F-BE24-7AA035CB32B4}" destId="{2C2C45DF-2573-4386-81D0-063AD98AD7A9}" srcOrd="2" destOrd="0" presId="urn:microsoft.com/office/officeart/2005/8/layout/hList9"/>
    <dgm:cxn modelId="{CB1BBB17-B63B-48D0-A699-0CE101706206}" type="presParOf" srcId="{0A441BBD-7485-477F-BE24-7AA035CB32B4}" destId="{1B334504-BB72-4ADF-9D33-B2EA424C74AC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950076-B458-4A60-9383-C74FF9157A60}" type="doc">
      <dgm:prSet loTypeId="urn:microsoft.com/office/officeart/2005/8/layout/hList9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A8B24D97-2B6E-4289-8054-F02F0CD9EB1B}">
      <dgm:prSet phldrT="[Text]" custT="1"/>
      <dgm:spPr/>
      <dgm:t>
        <a:bodyPr/>
        <a:lstStyle/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Around School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8D15A8-83EF-484A-8656-0E143C5714E7}" type="parTrans" cxnId="{FF08EEF0-4BB0-43D4-BD3B-BD95F85F78B8}">
      <dgm:prSet/>
      <dgm:spPr/>
      <dgm:t>
        <a:bodyPr/>
        <a:lstStyle/>
        <a:p>
          <a:endParaRPr lang="en-GB"/>
        </a:p>
      </dgm:t>
    </dgm:pt>
    <dgm:pt modelId="{75705FE8-130F-4164-AFF0-C889F3608C9A}" type="sibTrans" cxnId="{FF08EEF0-4BB0-43D4-BD3B-BD95F85F78B8}">
      <dgm:prSet/>
      <dgm:spPr/>
      <dgm:t>
        <a:bodyPr/>
        <a:lstStyle/>
        <a:p>
          <a:endParaRPr lang="en-GB"/>
        </a:p>
      </dgm:t>
    </dgm:pt>
    <dgm:pt modelId="{ED4BC300-925D-43D8-85E9-847E1C8F6565}">
      <dgm:prSet phldrT="[Text]" custT="1"/>
      <dgm:spPr/>
      <dgm:t>
        <a:bodyPr/>
        <a:lstStyle/>
        <a:p>
          <a:pPr algn="ctr"/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I often trip, fall, walk into or drop things.</a:t>
          </a:r>
          <a:endParaRPr lang="en-GB" sz="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C9E42C-A1CB-4A51-8236-F1E512C1CDC7}" type="parTrans" cxnId="{3B59D6E7-A53D-47BA-842C-77EE0CCED042}">
      <dgm:prSet/>
      <dgm:spPr/>
      <dgm:t>
        <a:bodyPr/>
        <a:lstStyle/>
        <a:p>
          <a:endParaRPr lang="en-GB"/>
        </a:p>
      </dgm:t>
    </dgm:pt>
    <dgm:pt modelId="{73811B36-63B7-43E0-B3C7-DFF4865FCB70}" type="sibTrans" cxnId="{3B59D6E7-A53D-47BA-842C-77EE0CCED042}">
      <dgm:prSet/>
      <dgm:spPr/>
      <dgm:t>
        <a:bodyPr/>
        <a:lstStyle/>
        <a:p>
          <a:endParaRPr lang="en-GB"/>
        </a:p>
      </dgm:t>
    </dgm:pt>
    <dgm:pt modelId="{E9B9ED90-5393-44EA-95B0-70C743108906}">
      <dgm:prSet phldrT="[Text]" custT="1"/>
      <dgm:spPr/>
      <dgm:t>
        <a:bodyPr/>
        <a:lstStyle/>
        <a:p>
          <a:pPr algn="ctr"/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I may appear clumsy, awkward or inefficient with my movements</a:t>
          </a:r>
          <a:endParaRPr lang="en-GB" sz="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0BA05D-FEFE-4E46-8842-CDA081892F2D}" type="parTrans" cxnId="{B426F1AD-C1BC-44BE-A2E9-99DFBCB2481B}">
      <dgm:prSet/>
      <dgm:spPr/>
      <dgm:t>
        <a:bodyPr/>
        <a:lstStyle/>
        <a:p>
          <a:endParaRPr lang="en-GB"/>
        </a:p>
      </dgm:t>
    </dgm:pt>
    <dgm:pt modelId="{1C9FF6BE-ABBD-46B1-901D-520C607A047D}" type="sibTrans" cxnId="{B426F1AD-C1BC-44BE-A2E9-99DFBCB2481B}">
      <dgm:prSet/>
      <dgm:spPr/>
      <dgm:t>
        <a:bodyPr/>
        <a:lstStyle/>
        <a:p>
          <a:endParaRPr lang="en-GB"/>
        </a:p>
      </dgm:t>
    </dgm:pt>
    <dgm:pt modelId="{32C61283-D93A-42FE-8CEA-1A57FEC61ACA}">
      <dgm:prSet phldrT="[Text]" custT="1"/>
      <dgm:spPr/>
      <dgm:t>
        <a:bodyPr/>
        <a:lstStyle/>
        <a:p>
          <a:pPr algn="ctr"/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It takes a lot of effort for me to learn new motor activities. I find it easier if you break them into smaller steps or let me have more time.</a:t>
          </a:r>
          <a:endParaRPr lang="en-GB" sz="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C6A600-E158-4F1B-9A94-DD250E23AE21}" type="parTrans" cxnId="{95D3BEB7-E217-4CF9-BBD6-BCC34E4B8EE3}">
      <dgm:prSet/>
      <dgm:spPr/>
      <dgm:t>
        <a:bodyPr/>
        <a:lstStyle/>
        <a:p>
          <a:endParaRPr lang="en-GB"/>
        </a:p>
      </dgm:t>
    </dgm:pt>
    <dgm:pt modelId="{30A60507-B8C4-49F5-BD40-779BDD125191}" type="sibTrans" cxnId="{95D3BEB7-E217-4CF9-BBD6-BCC34E4B8EE3}">
      <dgm:prSet/>
      <dgm:spPr/>
      <dgm:t>
        <a:bodyPr/>
        <a:lstStyle/>
        <a:p>
          <a:endParaRPr lang="en-GB"/>
        </a:p>
      </dgm:t>
    </dgm:pt>
    <dgm:pt modelId="{EF2CBC78-9A42-4F13-B710-EF6E95C9016F}">
      <dgm:prSet phldrT="[Text]" custT="1"/>
      <dgm:spPr/>
      <dgm:t>
        <a:bodyPr/>
        <a:lstStyle/>
        <a:p>
          <a:pPr algn="ctr"/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Although I may ‘get there’, I often struggle to learn new motor activities and so may prefer to do things I’ve already learnt instead of learning new motor skills</a:t>
          </a:r>
          <a:endParaRPr lang="en-GB" sz="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DC6D1F-87E2-4C6E-8F64-CB34B25264AE}" type="parTrans" cxnId="{90E6928F-D49F-42E5-834A-19268E172667}">
      <dgm:prSet/>
      <dgm:spPr/>
      <dgm:t>
        <a:bodyPr/>
        <a:lstStyle/>
        <a:p>
          <a:endParaRPr lang="en-GB"/>
        </a:p>
      </dgm:t>
    </dgm:pt>
    <dgm:pt modelId="{6B06FC40-1B43-4F25-949E-8E73CE64D415}" type="sibTrans" cxnId="{90E6928F-D49F-42E5-834A-19268E172667}">
      <dgm:prSet/>
      <dgm:spPr/>
      <dgm:t>
        <a:bodyPr/>
        <a:lstStyle/>
        <a:p>
          <a:endParaRPr lang="en-GB"/>
        </a:p>
      </dgm:t>
    </dgm:pt>
    <dgm:pt modelId="{0A441BBD-7485-477F-BE24-7AA035CB32B4}" type="pres">
      <dgm:prSet presAssocID="{05950076-B458-4A60-9383-C74FF9157A60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E7EA741E-C8A9-48FB-BFA9-24119147B54E}" type="pres">
      <dgm:prSet presAssocID="{A8B24D97-2B6E-4289-8054-F02F0CD9EB1B}" presName="posSpace" presStyleCnt="0"/>
      <dgm:spPr/>
    </dgm:pt>
    <dgm:pt modelId="{13DE19A6-F88F-43D4-915A-8175B92DC562}" type="pres">
      <dgm:prSet presAssocID="{A8B24D97-2B6E-4289-8054-F02F0CD9EB1B}" presName="vertFlow" presStyleCnt="0"/>
      <dgm:spPr/>
    </dgm:pt>
    <dgm:pt modelId="{A67C207A-4F7C-40D2-8A82-C62B0854E416}" type="pres">
      <dgm:prSet presAssocID="{A8B24D97-2B6E-4289-8054-F02F0CD9EB1B}" presName="topSpace" presStyleCnt="0"/>
      <dgm:spPr/>
    </dgm:pt>
    <dgm:pt modelId="{56EC5172-C45F-4D4B-9873-C7C3B6148CB0}" type="pres">
      <dgm:prSet presAssocID="{A8B24D97-2B6E-4289-8054-F02F0CD9EB1B}" presName="firstComp" presStyleCnt="0"/>
      <dgm:spPr/>
    </dgm:pt>
    <dgm:pt modelId="{0475A6BC-AF5B-4BAE-AB0D-E0081EE3F153}" type="pres">
      <dgm:prSet presAssocID="{A8B24D97-2B6E-4289-8054-F02F0CD9EB1B}" presName="firstChild" presStyleLbl="bgAccFollowNode1" presStyleIdx="0" presStyleCnt="4"/>
      <dgm:spPr/>
      <dgm:t>
        <a:bodyPr/>
        <a:lstStyle/>
        <a:p>
          <a:endParaRPr lang="en-GB"/>
        </a:p>
      </dgm:t>
    </dgm:pt>
    <dgm:pt modelId="{1BEEFEA2-BCDB-4EED-BD3F-E5E7C64BBF0C}" type="pres">
      <dgm:prSet presAssocID="{A8B24D97-2B6E-4289-8054-F02F0CD9EB1B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4660E5-F0C5-4F2B-8A59-28A943D7818B}" type="pres">
      <dgm:prSet presAssocID="{E9B9ED90-5393-44EA-95B0-70C743108906}" presName="comp" presStyleCnt="0"/>
      <dgm:spPr/>
    </dgm:pt>
    <dgm:pt modelId="{EBB09D3D-EA12-460C-B6D0-130B7688EA95}" type="pres">
      <dgm:prSet presAssocID="{E9B9ED90-5393-44EA-95B0-70C743108906}" presName="child" presStyleLbl="bgAccFollowNode1" presStyleIdx="1" presStyleCnt="4"/>
      <dgm:spPr/>
      <dgm:t>
        <a:bodyPr/>
        <a:lstStyle/>
        <a:p>
          <a:endParaRPr lang="en-GB"/>
        </a:p>
      </dgm:t>
    </dgm:pt>
    <dgm:pt modelId="{E156BED4-3051-4D34-B374-CDD62DDD6EE7}" type="pres">
      <dgm:prSet presAssocID="{E9B9ED90-5393-44EA-95B0-70C743108906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3E597F5-482F-45BC-8B4B-21470A527417}" type="pres">
      <dgm:prSet presAssocID="{32C61283-D93A-42FE-8CEA-1A57FEC61ACA}" presName="comp" presStyleCnt="0"/>
      <dgm:spPr/>
    </dgm:pt>
    <dgm:pt modelId="{161E3343-1589-4CE9-BD38-6D8CC4AC24EA}" type="pres">
      <dgm:prSet presAssocID="{32C61283-D93A-42FE-8CEA-1A57FEC61ACA}" presName="child" presStyleLbl="bgAccFollowNode1" presStyleIdx="2" presStyleCnt="4"/>
      <dgm:spPr/>
      <dgm:t>
        <a:bodyPr/>
        <a:lstStyle/>
        <a:p>
          <a:endParaRPr lang="en-GB"/>
        </a:p>
      </dgm:t>
    </dgm:pt>
    <dgm:pt modelId="{0BC82DE1-D7D9-40AA-B433-BE5BE8FEC21B}" type="pres">
      <dgm:prSet presAssocID="{32C61283-D93A-42FE-8CEA-1A57FEC61ACA}" presName="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AFEBEA-9CFF-4C6C-AF24-4C87D4D13525}" type="pres">
      <dgm:prSet presAssocID="{EF2CBC78-9A42-4F13-B710-EF6E95C9016F}" presName="comp" presStyleCnt="0"/>
      <dgm:spPr/>
    </dgm:pt>
    <dgm:pt modelId="{DDAB0EB6-CE2F-4DC3-A670-C5F9F851608C}" type="pres">
      <dgm:prSet presAssocID="{EF2CBC78-9A42-4F13-B710-EF6E95C9016F}" presName="child" presStyleLbl="bgAccFollowNode1" presStyleIdx="3" presStyleCnt="4"/>
      <dgm:spPr/>
      <dgm:t>
        <a:bodyPr/>
        <a:lstStyle/>
        <a:p>
          <a:endParaRPr lang="en-GB"/>
        </a:p>
      </dgm:t>
    </dgm:pt>
    <dgm:pt modelId="{8103D5DA-13C6-4DD9-9340-523AB1324CE5}" type="pres">
      <dgm:prSet presAssocID="{EF2CBC78-9A42-4F13-B710-EF6E95C9016F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C2C45DF-2573-4386-81D0-063AD98AD7A9}" type="pres">
      <dgm:prSet presAssocID="{A8B24D97-2B6E-4289-8054-F02F0CD9EB1B}" presName="negSpace" presStyleCnt="0"/>
      <dgm:spPr/>
    </dgm:pt>
    <dgm:pt modelId="{1B334504-BB72-4ADF-9D33-B2EA424C74AC}" type="pres">
      <dgm:prSet presAssocID="{A8B24D97-2B6E-4289-8054-F02F0CD9EB1B}" presName="circle" presStyleLbl="node1" presStyleIdx="0" presStyleCnt="1"/>
      <dgm:spPr/>
      <dgm:t>
        <a:bodyPr/>
        <a:lstStyle/>
        <a:p>
          <a:endParaRPr lang="en-GB"/>
        </a:p>
      </dgm:t>
    </dgm:pt>
  </dgm:ptLst>
  <dgm:cxnLst>
    <dgm:cxn modelId="{3315A7BB-AC56-468F-9BAD-581D485D6716}" type="presOf" srcId="{32C61283-D93A-42FE-8CEA-1A57FEC61ACA}" destId="{0BC82DE1-D7D9-40AA-B433-BE5BE8FEC21B}" srcOrd="1" destOrd="0" presId="urn:microsoft.com/office/officeart/2005/8/layout/hList9"/>
    <dgm:cxn modelId="{E1DA21B5-393D-4C16-A010-C2BA9860A285}" type="presOf" srcId="{E9B9ED90-5393-44EA-95B0-70C743108906}" destId="{E156BED4-3051-4D34-B374-CDD62DDD6EE7}" srcOrd="1" destOrd="0" presId="urn:microsoft.com/office/officeart/2005/8/layout/hList9"/>
    <dgm:cxn modelId="{C2F95B62-4C48-4334-AD8C-B69FA1E26F56}" type="presOf" srcId="{ED4BC300-925D-43D8-85E9-847E1C8F6565}" destId="{1BEEFEA2-BCDB-4EED-BD3F-E5E7C64BBF0C}" srcOrd="1" destOrd="0" presId="urn:microsoft.com/office/officeart/2005/8/layout/hList9"/>
    <dgm:cxn modelId="{90E6928F-D49F-42E5-834A-19268E172667}" srcId="{A8B24D97-2B6E-4289-8054-F02F0CD9EB1B}" destId="{EF2CBC78-9A42-4F13-B710-EF6E95C9016F}" srcOrd="3" destOrd="0" parTransId="{8BDC6D1F-87E2-4C6E-8F64-CB34B25264AE}" sibTransId="{6B06FC40-1B43-4F25-949E-8E73CE64D415}"/>
    <dgm:cxn modelId="{95D3BEB7-E217-4CF9-BBD6-BCC34E4B8EE3}" srcId="{A8B24D97-2B6E-4289-8054-F02F0CD9EB1B}" destId="{32C61283-D93A-42FE-8CEA-1A57FEC61ACA}" srcOrd="2" destOrd="0" parTransId="{52C6A600-E158-4F1B-9A94-DD250E23AE21}" sibTransId="{30A60507-B8C4-49F5-BD40-779BDD125191}"/>
    <dgm:cxn modelId="{A4F780A5-FC88-4857-96B3-3DF8868EE1D2}" type="presOf" srcId="{A8B24D97-2B6E-4289-8054-F02F0CD9EB1B}" destId="{1B334504-BB72-4ADF-9D33-B2EA424C74AC}" srcOrd="0" destOrd="0" presId="urn:microsoft.com/office/officeart/2005/8/layout/hList9"/>
    <dgm:cxn modelId="{494207E0-41E6-4BD1-BB0C-6B37F0206172}" type="presOf" srcId="{05950076-B458-4A60-9383-C74FF9157A60}" destId="{0A441BBD-7485-477F-BE24-7AA035CB32B4}" srcOrd="0" destOrd="0" presId="urn:microsoft.com/office/officeart/2005/8/layout/hList9"/>
    <dgm:cxn modelId="{2BF998EA-2ABF-42DD-8279-1F93B7562D54}" type="presOf" srcId="{E9B9ED90-5393-44EA-95B0-70C743108906}" destId="{EBB09D3D-EA12-460C-B6D0-130B7688EA95}" srcOrd="0" destOrd="0" presId="urn:microsoft.com/office/officeart/2005/8/layout/hList9"/>
    <dgm:cxn modelId="{2B62F856-321D-48FF-A6DB-874305422863}" type="presOf" srcId="{EF2CBC78-9A42-4F13-B710-EF6E95C9016F}" destId="{8103D5DA-13C6-4DD9-9340-523AB1324CE5}" srcOrd="1" destOrd="0" presId="urn:microsoft.com/office/officeart/2005/8/layout/hList9"/>
    <dgm:cxn modelId="{18B6E172-6722-4DC3-9667-E176A5C6E992}" type="presOf" srcId="{32C61283-D93A-42FE-8CEA-1A57FEC61ACA}" destId="{161E3343-1589-4CE9-BD38-6D8CC4AC24EA}" srcOrd="0" destOrd="0" presId="urn:microsoft.com/office/officeart/2005/8/layout/hList9"/>
    <dgm:cxn modelId="{3B59D6E7-A53D-47BA-842C-77EE0CCED042}" srcId="{A8B24D97-2B6E-4289-8054-F02F0CD9EB1B}" destId="{ED4BC300-925D-43D8-85E9-847E1C8F6565}" srcOrd="0" destOrd="0" parTransId="{53C9E42C-A1CB-4A51-8236-F1E512C1CDC7}" sibTransId="{73811B36-63B7-43E0-B3C7-DFF4865FCB70}"/>
    <dgm:cxn modelId="{99A7CE38-F70A-4A2F-A84B-0AB326A2F0EE}" type="presOf" srcId="{EF2CBC78-9A42-4F13-B710-EF6E95C9016F}" destId="{DDAB0EB6-CE2F-4DC3-A670-C5F9F851608C}" srcOrd="0" destOrd="0" presId="urn:microsoft.com/office/officeart/2005/8/layout/hList9"/>
    <dgm:cxn modelId="{FF08EEF0-4BB0-43D4-BD3B-BD95F85F78B8}" srcId="{05950076-B458-4A60-9383-C74FF9157A60}" destId="{A8B24D97-2B6E-4289-8054-F02F0CD9EB1B}" srcOrd="0" destOrd="0" parTransId="{9A8D15A8-83EF-484A-8656-0E143C5714E7}" sibTransId="{75705FE8-130F-4164-AFF0-C889F3608C9A}"/>
    <dgm:cxn modelId="{CBE7EAD7-96BF-494A-AD60-94BF772587BB}" type="presOf" srcId="{ED4BC300-925D-43D8-85E9-847E1C8F6565}" destId="{0475A6BC-AF5B-4BAE-AB0D-E0081EE3F153}" srcOrd="0" destOrd="0" presId="urn:microsoft.com/office/officeart/2005/8/layout/hList9"/>
    <dgm:cxn modelId="{B426F1AD-C1BC-44BE-A2E9-99DFBCB2481B}" srcId="{A8B24D97-2B6E-4289-8054-F02F0CD9EB1B}" destId="{E9B9ED90-5393-44EA-95B0-70C743108906}" srcOrd="1" destOrd="0" parTransId="{B00BA05D-FEFE-4E46-8842-CDA081892F2D}" sibTransId="{1C9FF6BE-ABBD-46B1-901D-520C607A047D}"/>
    <dgm:cxn modelId="{B3DB8067-825E-4F5E-A480-90721B6DA52A}" type="presParOf" srcId="{0A441BBD-7485-477F-BE24-7AA035CB32B4}" destId="{E7EA741E-C8A9-48FB-BFA9-24119147B54E}" srcOrd="0" destOrd="0" presId="urn:microsoft.com/office/officeart/2005/8/layout/hList9"/>
    <dgm:cxn modelId="{3EC94E16-84EA-4B27-9335-5E9F9563F345}" type="presParOf" srcId="{0A441BBD-7485-477F-BE24-7AA035CB32B4}" destId="{13DE19A6-F88F-43D4-915A-8175B92DC562}" srcOrd="1" destOrd="0" presId="urn:microsoft.com/office/officeart/2005/8/layout/hList9"/>
    <dgm:cxn modelId="{FA6D18EC-4E99-4C9A-9D5D-34A19A9889D8}" type="presParOf" srcId="{13DE19A6-F88F-43D4-915A-8175B92DC562}" destId="{A67C207A-4F7C-40D2-8A82-C62B0854E416}" srcOrd="0" destOrd="0" presId="urn:microsoft.com/office/officeart/2005/8/layout/hList9"/>
    <dgm:cxn modelId="{986EA823-F0C6-442C-AC89-E9CC77C559C0}" type="presParOf" srcId="{13DE19A6-F88F-43D4-915A-8175B92DC562}" destId="{56EC5172-C45F-4D4B-9873-C7C3B6148CB0}" srcOrd="1" destOrd="0" presId="urn:microsoft.com/office/officeart/2005/8/layout/hList9"/>
    <dgm:cxn modelId="{6142B145-5095-4FDC-AD9F-18319D9D3A4C}" type="presParOf" srcId="{56EC5172-C45F-4D4B-9873-C7C3B6148CB0}" destId="{0475A6BC-AF5B-4BAE-AB0D-E0081EE3F153}" srcOrd="0" destOrd="0" presId="urn:microsoft.com/office/officeart/2005/8/layout/hList9"/>
    <dgm:cxn modelId="{7B1C6854-AB94-421A-A51E-600306DDF032}" type="presParOf" srcId="{56EC5172-C45F-4D4B-9873-C7C3B6148CB0}" destId="{1BEEFEA2-BCDB-4EED-BD3F-E5E7C64BBF0C}" srcOrd="1" destOrd="0" presId="urn:microsoft.com/office/officeart/2005/8/layout/hList9"/>
    <dgm:cxn modelId="{9B388343-1C76-413C-90C7-7E8C9A0C0A74}" type="presParOf" srcId="{13DE19A6-F88F-43D4-915A-8175B92DC562}" destId="{DF4660E5-F0C5-4F2B-8A59-28A943D7818B}" srcOrd="2" destOrd="0" presId="urn:microsoft.com/office/officeart/2005/8/layout/hList9"/>
    <dgm:cxn modelId="{ECB1B160-56D4-41B0-AAB7-9868F2B52DC8}" type="presParOf" srcId="{DF4660E5-F0C5-4F2B-8A59-28A943D7818B}" destId="{EBB09D3D-EA12-460C-B6D0-130B7688EA95}" srcOrd="0" destOrd="0" presId="urn:microsoft.com/office/officeart/2005/8/layout/hList9"/>
    <dgm:cxn modelId="{10903331-28B8-43ED-A15A-37EB79A5BC10}" type="presParOf" srcId="{DF4660E5-F0C5-4F2B-8A59-28A943D7818B}" destId="{E156BED4-3051-4D34-B374-CDD62DDD6EE7}" srcOrd="1" destOrd="0" presId="urn:microsoft.com/office/officeart/2005/8/layout/hList9"/>
    <dgm:cxn modelId="{064D73D7-F633-4D97-AD7F-2FEDEBE0518F}" type="presParOf" srcId="{13DE19A6-F88F-43D4-915A-8175B92DC562}" destId="{D3E597F5-482F-45BC-8B4B-21470A527417}" srcOrd="3" destOrd="0" presId="urn:microsoft.com/office/officeart/2005/8/layout/hList9"/>
    <dgm:cxn modelId="{88A0CD11-E42A-4983-87A5-AA4CA8E98CCA}" type="presParOf" srcId="{D3E597F5-482F-45BC-8B4B-21470A527417}" destId="{161E3343-1589-4CE9-BD38-6D8CC4AC24EA}" srcOrd="0" destOrd="0" presId="urn:microsoft.com/office/officeart/2005/8/layout/hList9"/>
    <dgm:cxn modelId="{36DC2197-3AFE-4E56-B1E7-D608D18624AF}" type="presParOf" srcId="{D3E597F5-482F-45BC-8B4B-21470A527417}" destId="{0BC82DE1-D7D9-40AA-B433-BE5BE8FEC21B}" srcOrd="1" destOrd="0" presId="urn:microsoft.com/office/officeart/2005/8/layout/hList9"/>
    <dgm:cxn modelId="{FCDA9CD4-0082-4AD8-8B53-AA2D69D4D686}" type="presParOf" srcId="{13DE19A6-F88F-43D4-915A-8175B92DC562}" destId="{C7AFEBEA-9CFF-4C6C-AF24-4C87D4D13525}" srcOrd="4" destOrd="0" presId="urn:microsoft.com/office/officeart/2005/8/layout/hList9"/>
    <dgm:cxn modelId="{67A8EDAD-631E-41DF-98E1-CAF36F1D6ACA}" type="presParOf" srcId="{C7AFEBEA-9CFF-4C6C-AF24-4C87D4D13525}" destId="{DDAB0EB6-CE2F-4DC3-A670-C5F9F851608C}" srcOrd="0" destOrd="0" presId="urn:microsoft.com/office/officeart/2005/8/layout/hList9"/>
    <dgm:cxn modelId="{A8474EC3-40BF-4854-A5AB-BED16413FA9F}" type="presParOf" srcId="{C7AFEBEA-9CFF-4C6C-AF24-4C87D4D13525}" destId="{8103D5DA-13C6-4DD9-9340-523AB1324CE5}" srcOrd="1" destOrd="0" presId="urn:microsoft.com/office/officeart/2005/8/layout/hList9"/>
    <dgm:cxn modelId="{E3114B5A-D863-4D35-AA9A-AB638E52BB1A}" type="presParOf" srcId="{0A441BBD-7485-477F-BE24-7AA035CB32B4}" destId="{2C2C45DF-2573-4386-81D0-063AD98AD7A9}" srcOrd="2" destOrd="0" presId="urn:microsoft.com/office/officeart/2005/8/layout/hList9"/>
    <dgm:cxn modelId="{81307D0B-1961-4735-975B-22BABA642129}" type="presParOf" srcId="{0A441BBD-7485-477F-BE24-7AA035CB32B4}" destId="{1B334504-BB72-4ADF-9D33-B2EA424C74AC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950076-B458-4A60-9383-C74FF9157A60}" type="doc">
      <dgm:prSet loTypeId="urn:microsoft.com/office/officeart/2005/8/layout/hList9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A8B24D97-2B6E-4289-8054-F02F0CD9EB1B}">
      <dgm:prSet phldrT="[Text]" custT="1"/>
      <dgm:spPr/>
      <dgm:t>
        <a:bodyPr/>
        <a:lstStyle/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My Day 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8D15A8-83EF-484A-8656-0E143C5714E7}" type="parTrans" cxnId="{FF08EEF0-4BB0-43D4-BD3B-BD95F85F78B8}">
      <dgm:prSet/>
      <dgm:spPr/>
      <dgm:t>
        <a:bodyPr/>
        <a:lstStyle/>
        <a:p>
          <a:endParaRPr lang="en-GB"/>
        </a:p>
      </dgm:t>
    </dgm:pt>
    <dgm:pt modelId="{75705FE8-130F-4164-AFF0-C889F3608C9A}" type="sibTrans" cxnId="{FF08EEF0-4BB0-43D4-BD3B-BD95F85F78B8}">
      <dgm:prSet/>
      <dgm:spPr/>
      <dgm:t>
        <a:bodyPr/>
        <a:lstStyle/>
        <a:p>
          <a:endParaRPr lang="en-GB"/>
        </a:p>
      </dgm:t>
    </dgm:pt>
    <dgm:pt modelId="{E9B9ED90-5393-44EA-95B0-70C743108906}">
      <dgm:prSet phldrT="[Text]"/>
      <dgm:spPr/>
      <dgm:t>
        <a:bodyPr/>
        <a:lstStyle/>
        <a:p>
          <a:pPr algn="ctr"/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Everyday activities such as getting dressed, tying shoe laces, buttons or zips are really difficult. 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0BA05D-FEFE-4E46-8842-CDA081892F2D}" type="parTrans" cxnId="{B426F1AD-C1BC-44BE-A2E9-99DFBCB2481B}">
      <dgm:prSet/>
      <dgm:spPr/>
      <dgm:t>
        <a:bodyPr/>
        <a:lstStyle/>
        <a:p>
          <a:endParaRPr lang="en-GB"/>
        </a:p>
      </dgm:t>
    </dgm:pt>
    <dgm:pt modelId="{1C9FF6BE-ABBD-46B1-901D-520C607A047D}" type="sibTrans" cxnId="{B426F1AD-C1BC-44BE-A2E9-99DFBCB2481B}">
      <dgm:prSet/>
      <dgm:spPr/>
      <dgm:t>
        <a:bodyPr/>
        <a:lstStyle/>
        <a:p>
          <a:endParaRPr lang="en-GB"/>
        </a:p>
      </dgm:t>
    </dgm:pt>
    <dgm:pt modelId="{ED4BC300-925D-43D8-85E9-847E1C8F6565}">
      <dgm:prSet phldrT="[Text]"/>
      <dgm:spPr/>
      <dgm:t>
        <a:bodyPr/>
        <a:lstStyle/>
        <a:p>
          <a:pPr algn="ctr"/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I’m friendly and sociable and want to join in but find sports or outdoor play difficult.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811B36-63B7-43E0-B3C7-DFF4865FCB70}" type="sibTrans" cxnId="{3B59D6E7-A53D-47BA-842C-77EE0CCED042}">
      <dgm:prSet/>
      <dgm:spPr/>
      <dgm:t>
        <a:bodyPr/>
        <a:lstStyle/>
        <a:p>
          <a:endParaRPr lang="en-GB"/>
        </a:p>
      </dgm:t>
    </dgm:pt>
    <dgm:pt modelId="{53C9E42C-A1CB-4A51-8236-F1E512C1CDC7}" type="parTrans" cxnId="{3B59D6E7-A53D-47BA-842C-77EE0CCED042}">
      <dgm:prSet/>
      <dgm:spPr/>
      <dgm:t>
        <a:bodyPr/>
        <a:lstStyle/>
        <a:p>
          <a:endParaRPr lang="en-GB"/>
        </a:p>
      </dgm:t>
    </dgm:pt>
    <dgm:pt modelId="{32C61283-D93A-42FE-8CEA-1A57FEC61ACA}">
      <dgm:prSet phldrT="[Text]"/>
      <dgm:spPr/>
      <dgm:t>
        <a:bodyPr/>
        <a:lstStyle/>
        <a:p>
          <a:pPr algn="ctr"/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I can be a messy eater. I struggle to use a knife and fork, often knock over my glass and spill food when eating.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A60507-B8C4-49F5-BD40-779BDD125191}" type="sibTrans" cxnId="{95D3BEB7-E217-4CF9-BBD6-BCC34E4B8EE3}">
      <dgm:prSet/>
      <dgm:spPr/>
      <dgm:t>
        <a:bodyPr/>
        <a:lstStyle/>
        <a:p>
          <a:endParaRPr lang="en-GB"/>
        </a:p>
      </dgm:t>
    </dgm:pt>
    <dgm:pt modelId="{52C6A600-E158-4F1B-9A94-DD250E23AE21}" type="parTrans" cxnId="{95D3BEB7-E217-4CF9-BBD6-BCC34E4B8EE3}">
      <dgm:prSet/>
      <dgm:spPr/>
      <dgm:t>
        <a:bodyPr/>
        <a:lstStyle/>
        <a:p>
          <a:endParaRPr lang="en-GB"/>
        </a:p>
      </dgm:t>
    </dgm:pt>
    <dgm:pt modelId="{0A441BBD-7485-477F-BE24-7AA035CB32B4}" type="pres">
      <dgm:prSet presAssocID="{05950076-B458-4A60-9383-C74FF9157A60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E7EA741E-C8A9-48FB-BFA9-24119147B54E}" type="pres">
      <dgm:prSet presAssocID="{A8B24D97-2B6E-4289-8054-F02F0CD9EB1B}" presName="posSpace" presStyleCnt="0"/>
      <dgm:spPr/>
    </dgm:pt>
    <dgm:pt modelId="{13DE19A6-F88F-43D4-915A-8175B92DC562}" type="pres">
      <dgm:prSet presAssocID="{A8B24D97-2B6E-4289-8054-F02F0CD9EB1B}" presName="vertFlow" presStyleCnt="0"/>
      <dgm:spPr/>
    </dgm:pt>
    <dgm:pt modelId="{A67C207A-4F7C-40D2-8A82-C62B0854E416}" type="pres">
      <dgm:prSet presAssocID="{A8B24D97-2B6E-4289-8054-F02F0CD9EB1B}" presName="topSpace" presStyleCnt="0"/>
      <dgm:spPr/>
    </dgm:pt>
    <dgm:pt modelId="{56EC5172-C45F-4D4B-9873-C7C3B6148CB0}" type="pres">
      <dgm:prSet presAssocID="{A8B24D97-2B6E-4289-8054-F02F0CD9EB1B}" presName="firstComp" presStyleCnt="0"/>
      <dgm:spPr/>
    </dgm:pt>
    <dgm:pt modelId="{0475A6BC-AF5B-4BAE-AB0D-E0081EE3F153}" type="pres">
      <dgm:prSet presAssocID="{A8B24D97-2B6E-4289-8054-F02F0CD9EB1B}" presName="firstChild" presStyleLbl="bgAccFollowNode1" presStyleIdx="0" presStyleCnt="3"/>
      <dgm:spPr/>
      <dgm:t>
        <a:bodyPr/>
        <a:lstStyle/>
        <a:p>
          <a:endParaRPr lang="en-GB"/>
        </a:p>
      </dgm:t>
    </dgm:pt>
    <dgm:pt modelId="{1BEEFEA2-BCDB-4EED-BD3F-E5E7C64BBF0C}" type="pres">
      <dgm:prSet presAssocID="{A8B24D97-2B6E-4289-8054-F02F0CD9EB1B}" presName="firstChildTx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4660E5-F0C5-4F2B-8A59-28A943D7818B}" type="pres">
      <dgm:prSet presAssocID="{E9B9ED90-5393-44EA-95B0-70C743108906}" presName="comp" presStyleCnt="0"/>
      <dgm:spPr/>
    </dgm:pt>
    <dgm:pt modelId="{EBB09D3D-EA12-460C-B6D0-130B7688EA95}" type="pres">
      <dgm:prSet presAssocID="{E9B9ED90-5393-44EA-95B0-70C743108906}" presName="child" presStyleLbl="bgAccFollowNode1" presStyleIdx="1" presStyleCnt="3"/>
      <dgm:spPr/>
      <dgm:t>
        <a:bodyPr/>
        <a:lstStyle/>
        <a:p>
          <a:endParaRPr lang="en-GB"/>
        </a:p>
      </dgm:t>
    </dgm:pt>
    <dgm:pt modelId="{E156BED4-3051-4D34-B374-CDD62DDD6EE7}" type="pres">
      <dgm:prSet presAssocID="{E9B9ED90-5393-44EA-95B0-70C743108906}" presName="childTx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3E597F5-482F-45BC-8B4B-21470A527417}" type="pres">
      <dgm:prSet presAssocID="{32C61283-D93A-42FE-8CEA-1A57FEC61ACA}" presName="comp" presStyleCnt="0"/>
      <dgm:spPr/>
    </dgm:pt>
    <dgm:pt modelId="{161E3343-1589-4CE9-BD38-6D8CC4AC24EA}" type="pres">
      <dgm:prSet presAssocID="{32C61283-D93A-42FE-8CEA-1A57FEC61ACA}" presName="child" presStyleLbl="bgAccFollowNode1" presStyleIdx="2" presStyleCnt="3"/>
      <dgm:spPr/>
      <dgm:t>
        <a:bodyPr/>
        <a:lstStyle/>
        <a:p>
          <a:endParaRPr lang="en-GB"/>
        </a:p>
      </dgm:t>
    </dgm:pt>
    <dgm:pt modelId="{0BC82DE1-D7D9-40AA-B433-BE5BE8FEC21B}" type="pres">
      <dgm:prSet presAssocID="{32C61283-D93A-42FE-8CEA-1A57FEC61ACA}" presName="childTx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C2C45DF-2573-4386-81D0-063AD98AD7A9}" type="pres">
      <dgm:prSet presAssocID="{A8B24D97-2B6E-4289-8054-F02F0CD9EB1B}" presName="negSpace" presStyleCnt="0"/>
      <dgm:spPr/>
    </dgm:pt>
    <dgm:pt modelId="{1B334504-BB72-4ADF-9D33-B2EA424C74AC}" type="pres">
      <dgm:prSet presAssocID="{A8B24D97-2B6E-4289-8054-F02F0CD9EB1B}" presName="circle" presStyleLbl="node1" presStyleIdx="0" presStyleCnt="1"/>
      <dgm:spPr/>
      <dgm:t>
        <a:bodyPr/>
        <a:lstStyle/>
        <a:p>
          <a:endParaRPr lang="en-GB"/>
        </a:p>
      </dgm:t>
    </dgm:pt>
  </dgm:ptLst>
  <dgm:cxnLst>
    <dgm:cxn modelId="{1146E16E-B5E3-4B6A-A165-335646D3618D}" type="presOf" srcId="{A8B24D97-2B6E-4289-8054-F02F0CD9EB1B}" destId="{1B334504-BB72-4ADF-9D33-B2EA424C74AC}" srcOrd="0" destOrd="0" presId="urn:microsoft.com/office/officeart/2005/8/layout/hList9"/>
    <dgm:cxn modelId="{B41C4FF2-45DC-4DC7-B3BC-ECE80C3B23A5}" type="presOf" srcId="{ED4BC300-925D-43D8-85E9-847E1C8F6565}" destId="{1BEEFEA2-BCDB-4EED-BD3F-E5E7C64BBF0C}" srcOrd="1" destOrd="0" presId="urn:microsoft.com/office/officeart/2005/8/layout/hList9"/>
    <dgm:cxn modelId="{50C2982D-34C6-4EC4-8E13-D57B9D906167}" type="presOf" srcId="{05950076-B458-4A60-9383-C74FF9157A60}" destId="{0A441BBD-7485-477F-BE24-7AA035CB32B4}" srcOrd="0" destOrd="0" presId="urn:microsoft.com/office/officeart/2005/8/layout/hList9"/>
    <dgm:cxn modelId="{9FB7252A-B9A3-4F29-8E7D-0DC4290866C2}" type="presOf" srcId="{E9B9ED90-5393-44EA-95B0-70C743108906}" destId="{EBB09D3D-EA12-460C-B6D0-130B7688EA95}" srcOrd="0" destOrd="0" presId="urn:microsoft.com/office/officeart/2005/8/layout/hList9"/>
    <dgm:cxn modelId="{95D3BEB7-E217-4CF9-BBD6-BCC34E4B8EE3}" srcId="{A8B24D97-2B6E-4289-8054-F02F0CD9EB1B}" destId="{32C61283-D93A-42FE-8CEA-1A57FEC61ACA}" srcOrd="2" destOrd="0" parTransId="{52C6A600-E158-4F1B-9A94-DD250E23AE21}" sibTransId="{30A60507-B8C4-49F5-BD40-779BDD125191}"/>
    <dgm:cxn modelId="{A8621F59-5660-4AA9-9AED-51100A0FB1E8}" type="presOf" srcId="{E9B9ED90-5393-44EA-95B0-70C743108906}" destId="{E156BED4-3051-4D34-B374-CDD62DDD6EE7}" srcOrd="1" destOrd="0" presId="urn:microsoft.com/office/officeart/2005/8/layout/hList9"/>
    <dgm:cxn modelId="{3B59D6E7-A53D-47BA-842C-77EE0CCED042}" srcId="{A8B24D97-2B6E-4289-8054-F02F0CD9EB1B}" destId="{ED4BC300-925D-43D8-85E9-847E1C8F6565}" srcOrd="0" destOrd="0" parTransId="{53C9E42C-A1CB-4A51-8236-F1E512C1CDC7}" sibTransId="{73811B36-63B7-43E0-B3C7-DFF4865FCB70}"/>
    <dgm:cxn modelId="{B426F1AD-C1BC-44BE-A2E9-99DFBCB2481B}" srcId="{A8B24D97-2B6E-4289-8054-F02F0CD9EB1B}" destId="{E9B9ED90-5393-44EA-95B0-70C743108906}" srcOrd="1" destOrd="0" parTransId="{B00BA05D-FEFE-4E46-8842-CDA081892F2D}" sibTransId="{1C9FF6BE-ABBD-46B1-901D-520C607A047D}"/>
    <dgm:cxn modelId="{D233392F-766A-4BBD-A958-38C3D94C6A6E}" type="presOf" srcId="{ED4BC300-925D-43D8-85E9-847E1C8F6565}" destId="{0475A6BC-AF5B-4BAE-AB0D-E0081EE3F153}" srcOrd="0" destOrd="0" presId="urn:microsoft.com/office/officeart/2005/8/layout/hList9"/>
    <dgm:cxn modelId="{F6FCEF64-90AC-4305-A69C-C004F7962FCD}" type="presOf" srcId="{32C61283-D93A-42FE-8CEA-1A57FEC61ACA}" destId="{161E3343-1589-4CE9-BD38-6D8CC4AC24EA}" srcOrd="0" destOrd="0" presId="urn:microsoft.com/office/officeart/2005/8/layout/hList9"/>
    <dgm:cxn modelId="{FF08EEF0-4BB0-43D4-BD3B-BD95F85F78B8}" srcId="{05950076-B458-4A60-9383-C74FF9157A60}" destId="{A8B24D97-2B6E-4289-8054-F02F0CD9EB1B}" srcOrd="0" destOrd="0" parTransId="{9A8D15A8-83EF-484A-8656-0E143C5714E7}" sibTransId="{75705FE8-130F-4164-AFF0-C889F3608C9A}"/>
    <dgm:cxn modelId="{86A4B964-ABAE-458A-A44F-1C737F9BEC88}" type="presOf" srcId="{32C61283-D93A-42FE-8CEA-1A57FEC61ACA}" destId="{0BC82DE1-D7D9-40AA-B433-BE5BE8FEC21B}" srcOrd="1" destOrd="0" presId="urn:microsoft.com/office/officeart/2005/8/layout/hList9"/>
    <dgm:cxn modelId="{C1E34616-07FB-400A-A029-1F6BD1EA2419}" type="presParOf" srcId="{0A441BBD-7485-477F-BE24-7AA035CB32B4}" destId="{E7EA741E-C8A9-48FB-BFA9-24119147B54E}" srcOrd="0" destOrd="0" presId="urn:microsoft.com/office/officeart/2005/8/layout/hList9"/>
    <dgm:cxn modelId="{F3FE0B0F-FF24-4B70-8733-74F54883D102}" type="presParOf" srcId="{0A441BBD-7485-477F-BE24-7AA035CB32B4}" destId="{13DE19A6-F88F-43D4-915A-8175B92DC562}" srcOrd="1" destOrd="0" presId="urn:microsoft.com/office/officeart/2005/8/layout/hList9"/>
    <dgm:cxn modelId="{6FC31C71-F724-4DDC-81F0-6F4BBEEAA971}" type="presParOf" srcId="{13DE19A6-F88F-43D4-915A-8175B92DC562}" destId="{A67C207A-4F7C-40D2-8A82-C62B0854E416}" srcOrd="0" destOrd="0" presId="urn:microsoft.com/office/officeart/2005/8/layout/hList9"/>
    <dgm:cxn modelId="{0BA996D2-D1FF-4A17-8D5C-490598C5BF93}" type="presParOf" srcId="{13DE19A6-F88F-43D4-915A-8175B92DC562}" destId="{56EC5172-C45F-4D4B-9873-C7C3B6148CB0}" srcOrd="1" destOrd="0" presId="urn:microsoft.com/office/officeart/2005/8/layout/hList9"/>
    <dgm:cxn modelId="{CF4744C4-14C1-45C9-972F-05C2BC5570B3}" type="presParOf" srcId="{56EC5172-C45F-4D4B-9873-C7C3B6148CB0}" destId="{0475A6BC-AF5B-4BAE-AB0D-E0081EE3F153}" srcOrd="0" destOrd="0" presId="urn:microsoft.com/office/officeart/2005/8/layout/hList9"/>
    <dgm:cxn modelId="{5D281EA5-46DE-4CC3-8ACA-AC9BE03B55BB}" type="presParOf" srcId="{56EC5172-C45F-4D4B-9873-C7C3B6148CB0}" destId="{1BEEFEA2-BCDB-4EED-BD3F-E5E7C64BBF0C}" srcOrd="1" destOrd="0" presId="urn:microsoft.com/office/officeart/2005/8/layout/hList9"/>
    <dgm:cxn modelId="{A370B8BB-0EEC-4F37-96BB-BB8A82F3C948}" type="presParOf" srcId="{13DE19A6-F88F-43D4-915A-8175B92DC562}" destId="{DF4660E5-F0C5-4F2B-8A59-28A943D7818B}" srcOrd="2" destOrd="0" presId="urn:microsoft.com/office/officeart/2005/8/layout/hList9"/>
    <dgm:cxn modelId="{C617E663-9F37-482E-B498-7B0B7ECB6B9D}" type="presParOf" srcId="{DF4660E5-F0C5-4F2B-8A59-28A943D7818B}" destId="{EBB09D3D-EA12-460C-B6D0-130B7688EA95}" srcOrd="0" destOrd="0" presId="urn:microsoft.com/office/officeart/2005/8/layout/hList9"/>
    <dgm:cxn modelId="{1CCE5078-5395-4631-89CB-DDC8601AAC26}" type="presParOf" srcId="{DF4660E5-F0C5-4F2B-8A59-28A943D7818B}" destId="{E156BED4-3051-4D34-B374-CDD62DDD6EE7}" srcOrd="1" destOrd="0" presId="urn:microsoft.com/office/officeart/2005/8/layout/hList9"/>
    <dgm:cxn modelId="{283859F1-9891-41B1-B44F-FD6C42E91278}" type="presParOf" srcId="{13DE19A6-F88F-43D4-915A-8175B92DC562}" destId="{D3E597F5-482F-45BC-8B4B-21470A527417}" srcOrd="3" destOrd="0" presId="urn:microsoft.com/office/officeart/2005/8/layout/hList9"/>
    <dgm:cxn modelId="{4A5B3C4B-3AE2-4EB6-B0E4-0A5A105E8575}" type="presParOf" srcId="{D3E597F5-482F-45BC-8B4B-21470A527417}" destId="{161E3343-1589-4CE9-BD38-6D8CC4AC24EA}" srcOrd="0" destOrd="0" presId="urn:microsoft.com/office/officeart/2005/8/layout/hList9"/>
    <dgm:cxn modelId="{FCFC5B6C-D6B0-46E1-AA0D-048B7EBDCCDF}" type="presParOf" srcId="{D3E597F5-482F-45BC-8B4B-21470A527417}" destId="{0BC82DE1-D7D9-40AA-B433-BE5BE8FEC21B}" srcOrd="1" destOrd="0" presId="urn:microsoft.com/office/officeart/2005/8/layout/hList9"/>
    <dgm:cxn modelId="{93DCFAA3-0E9C-4079-BADB-3CB250ACC67B}" type="presParOf" srcId="{0A441BBD-7485-477F-BE24-7AA035CB32B4}" destId="{2C2C45DF-2573-4386-81D0-063AD98AD7A9}" srcOrd="2" destOrd="0" presId="urn:microsoft.com/office/officeart/2005/8/layout/hList9"/>
    <dgm:cxn modelId="{10C972E6-48CB-4E56-9358-782BF7011418}" type="presParOf" srcId="{0A441BBD-7485-477F-BE24-7AA035CB32B4}" destId="{1B334504-BB72-4ADF-9D33-B2EA424C74AC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5950076-B458-4A60-9383-C74FF9157A60}" type="doc">
      <dgm:prSet loTypeId="urn:microsoft.com/office/officeart/2005/8/layout/hList9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A8B24D97-2B6E-4289-8054-F02F0CD9EB1B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Moving and shaking 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8D15A8-83EF-484A-8656-0E143C5714E7}" type="parTrans" cxnId="{FF08EEF0-4BB0-43D4-BD3B-BD95F85F78B8}">
      <dgm:prSet/>
      <dgm:spPr/>
      <dgm:t>
        <a:bodyPr/>
        <a:lstStyle/>
        <a:p>
          <a:endParaRPr lang="en-GB"/>
        </a:p>
      </dgm:t>
    </dgm:pt>
    <dgm:pt modelId="{75705FE8-130F-4164-AFF0-C889F3608C9A}" type="sibTrans" cxnId="{FF08EEF0-4BB0-43D4-BD3B-BD95F85F78B8}">
      <dgm:prSet/>
      <dgm:spPr/>
      <dgm:t>
        <a:bodyPr/>
        <a:lstStyle/>
        <a:p>
          <a:endParaRPr lang="en-GB"/>
        </a:p>
      </dgm:t>
    </dgm:pt>
    <dgm:pt modelId="{E9B9ED90-5393-44EA-95B0-70C743108906}">
      <dgm:prSet phldrT="[Text]"/>
      <dgm:spPr/>
      <dgm:t>
        <a:bodyPr/>
        <a:lstStyle/>
        <a:p>
          <a:pPr algn="ctr"/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I look clumsy when I run and find it difficult to hop, skip and balance.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0BA05D-FEFE-4E46-8842-CDA081892F2D}" type="parTrans" cxnId="{B426F1AD-C1BC-44BE-A2E9-99DFBCB2481B}">
      <dgm:prSet/>
      <dgm:spPr/>
      <dgm:t>
        <a:bodyPr/>
        <a:lstStyle/>
        <a:p>
          <a:endParaRPr lang="en-GB"/>
        </a:p>
      </dgm:t>
    </dgm:pt>
    <dgm:pt modelId="{1C9FF6BE-ABBD-46B1-901D-520C607A047D}" type="sibTrans" cxnId="{B426F1AD-C1BC-44BE-A2E9-99DFBCB2481B}">
      <dgm:prSet/>
      <dgm:spPr/>
      <dgm:t>
        <a:bodyPr/>
        <a:lstStyle/>
        <a:p>
          <a:endParaRPr lang="en-GB"/>
        </a:p>
      </dgm:t>
    </dgm:pt>
    <dgm:pt modelId="{ED4BC300-925D-43D8-85E9-847E1C8F6565}">
      <dgm:prSet phldrT="[Text]"/>
      <dgm:spPr/>
      <dgm:t>
        <a:bodyPr/>
        <a:lstStyle/>
        <a:p>
          <a:pPr algn="ctr"/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I have difficulties with more complex activities such as swimming or riding a bike.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811B36-63B7-43E0-B3C7-DFF4865FCB70}" type="sibTrans" cxnId="{3B59D6E7-A53D-47BA-842C-77EE0CCED042}">
      <dgm:prSet/>
      <dgm:spPr/>
      <dgm:t>
        <a:bodyPr/>
        <a:lstStyle/>
        <a:p>
          <a:endParaRPr lang="en-GB"/>
        </a:p>
      </dgm:t>
    </dgm:pt>
    <dgm:pt modelId="{53C9E42C-A1CB-4A51-8236-F1E512C1CDC7}" type="parTrans" cxnId="{3B59D6E7-A53D-47BA-842C-77EE0CCED042}">
      <dgm:prSet/>
      <dgm:spPr/>
      <dgm:t>
        <a:bodyPr/>
        <a:lstStyle/>
        <a:p>
          <a:endParaRPr lang="en-GB"/>
        </a:p>
      </dgm:t>
    </dgm:pt>
    <dgm:pt modelId="{0A441BBD-7485-477F-BE24-7AA035CB32B4}" type="pres">
      <dgm:prSet presAssocID="{05950076-B458-4A60-9383-C74FF9157A60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E7EA741E-C8A9-48FB-BFA9-24119147B54E}" type="pres">
      <dgm:prSet presAssocID="{A8B24D97-2B6E-4289-8054-F02F0CD9EB1B}" presName="posSpace" presStyleCnt="0"/>
      <dgm:spPr/>
    </dgm:pt>
    <dgm:pt modelId="{13DE19A6-F88F-43D4-915A-8175B92DC562}" type="pres">
      <dgm:prSet presAssocID="{A8B24D97-2B6E-4289-8054-F02F0CD9EB1B}" presName="vertFlow" presStyleCnt="0"/>
      <dgm:spPr/>
    </dgm:pt>
    <dgm:pt modelId="{A67C207A-4F7C-40D2-8A82-C62B0854E416}" type="pres">
      <dgm:prSet presAssocID="{A8B24D97-2B6E-4289-8054-F02F0CD9EB1B}" presName="topSpace" presStyleCnt="0"/>
      <dgm:spPr/>
    </dgm:pt>
    <dgm:pt modelId="{56EC5172-C45F-4D4B-9873-C7C3B6148CB0}" type="pres">
      <dgm:prSet presAssocID="{A8B24D97-2B6E-4289-8054-F02F0CD9EB1B}" presName="firstComp" presStyleCnt="0"/>
      <dgm:spPr/>
    </dgm:pt>
    <dgm:pt modelId="{0475A6BC-AF5B-4BAE-AB0D-E0081EE3F153}" type="pres">
      <dgm:prSet presAssocID="{A8B24D97-2B6E-4289-8054-F02F0CD9EB1B}" presName="firstChild" presStyleLbl="bgAccFollowNode1" presStyleIdx="0" presStyleCnt="2"/>
      <dgm:spPr/>
      <dgm:t>
        <a:bodyPr/>
        <a:lstStyle/>
        <a:p>
          <a:endParaRPr lang="en-GB"/>
        </a:p>
      </dgm:t>
    </dgm:pt>
    <dgm:pt modelId="{1BEEFEA2-BCDB-4EED-BD3F-E5E7C64BBF0C}" type="pres">
      <dgm:prSet presAssocID="{A8B24D97-2B6E-4289-8054-F02F0CD9EB1B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4660E5-F0C5-4F2B-8A59-28A943D7818B}" type="pres">
      <dgm:prSet presAssocID="{E9B9ED90-5393-44EA-95B0-70C743108906}" presName="comp" presStyleCnt="0"/>
      <dgm:spPr/>
    </dgm:pt>
    <dgm:pt modelId="{EBB09D3D-EA12-460C-B6D0-130B7688EA95}" type="pres">
      <dgm:prSet presAssocID="{E9B9ED90-5393-44EA-95B0-70C743108906}" presName="child" presStyleLbl="bgAccFollowNode1" presStyleIdx="1" presStyleCnt="2"/>
      <dgm:spPr/>
      <dgm:t>
        <a:bodyPr/>
        <a:lstStyle/>
        <a:p>
          <a:endParaRPr lang="en-GB"/>
        </a:p>
      </dgm:t>
    </dgm:pt>
    <dgm:pt modelId="{E156BED4-3051-4D34-B374-CDD62DDD6EE7}" type="pres">
      <dgm:prSet presAssocID="{E9B9ED90-5393-44EA-95B0-70C743108906}" presName="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C2C45DF-2573-4386-81D0-063AD98AD7A9}" type="pres">
      <dgm:prSet presAssocID="{A8B24D97-2B6E-4289-8054-F02F0CD9EB1B}" presName="negSpace" presStyleCnt="0"/>
      <dgm:spPr/>
    </dgm:pt>
    <dgm:pt modelId="{1B334504-BB72-4ADF-9D33-B2EA424C74AC}" type="pres">
      <dgm:prSet presAssocID="{A8B24D97-2B6E-4289-8054-F02F0CD9EB1B}" presName="circle" presStyleLbl="node1" presStyleIdx="0" presStyleCnt="1" custLinFactNeighborX="-3252"/>
      <dgm:spPr/>
      <dgm:t>
        <a:bodyPr/>
        <a:lstStyle/>
        <a:p>
          <a:endParaRPr lang="en-GB"/>
        </a:p>
      </dgm:t>
    </dgm:pt>
  </dgm:ptLst>
  <dgm:cxnLst>
    <dgm:cxn modelId="{38AC51B6-E65B-486E-BDFD-072D009E012A}" type="presOf" srcId="{E9B9ED90-5393-44EA-95B0-70C743108906}" destId="{E156BED4-3051-4D34-B374-CDD62DDD6EE7}" srcOrd="1" destOrd="0" presId="urn:microsoft.com/office/officeart/2005/8/layout/hList9"/>
    <dgm:cxn modelId="{2E95C9B0-1D3C-46A4-BCC3-0EAC2C1B9DDC}" type="presOf" srcId="{A8B24D97-2B6E-4289-8054-F02F0CD9EB1B}" destId="{1B334504-BB72-4ADF-9D33-B2EA424C74AC}" srcOrd="0" destOrd="0" presId="urn:microsoft.com/office/officeart/2005/8/layout/hList9"/>
    <dgm:cxn modelId="{B8BBB9C6-2333-416A-B3DF-4042CE7A9AC1}" type="presOf" srcId="{E9B9ED90-5393-44EA-95B0-70C743108906}" destId="{EBB09D3D-EA12-460C-B6D0-130B7688EA95}" srcOrd="0" destOrd="0" presId="urn:microsoft.com/office/officeart/2005/8/layout/hList9"/>
    <dgm:cxn modelId="{AB577261-97F8-4EC2-AEF2-828391FE027E}" type="presOf" srcId="{05950076-B458-4A60-9383-C74FF9157A60}" destId="{0A441BBD-7485-477F-BE24-7AA035CB32B4}" srcOrd="0" destOrd="0" presId="urn:microsoft.com/office/officeart/2005/8/layout/hList9"/>
    <dgm:cxn modelId="{0C902888-AFAE-4832-9F27-A9D1B2614740}" type="presOf" srcId="{ED4BC300-925D-43D8-85E9-847E1C8F6565}" destId="{0475A6BC-AF5B-4BAE-AB0D-E0081EE3F153}" srcOrd="0" destOrd="0" presId="urn:microsoft.com/office/officeart/2005/8/layout/hList9"/>
    <dgm:cxn modelId="{3B59D6E7-A53D-47BA-842C-77EE0CCED042}" srcId="{A8B24D97-2B6E-4289-8054-F02F0CD9EB1B}" destId="{ED4BC300-925D-43D8-85E9-847E1C8F6565}" srcOrd="0" destOrd="0" parTransId="{53C9E42C-A1CB-4A51-8236-F1E512C1CDC7}" sibTransId="{73811B36-63B7-43E0-B3C7-DFF4865FCB70}"/>
    <dgm:cxn modelId="{FF08EEF0-4BB0-43D4-BD3B-BD95F85F78B8}" srcId="{05950076-B458-4A60-9383-C74FF9157A60}" destId="{A8B24D97-2B6E-4289-8054-F02F0CD9EB1B}" srcOrd="0" destOrd="0" parTransId="{9A8D15A8-83EF-484A-8656-0E143C5714E7}" sibTransId="{75705FE8-130F-4164-AFF0-C889F3608C9A}"/>
    <dgm:cxn modelId="{B426F1AD-C1BC-44BE-A2E9-99DFBCB2481B}" srcId="{A8B24D97-2B6E-4289-8054-F02F0CD9EB1B}" destId="{E9B9ED90-5393-44EA-95B0-70C743108906}" srcOrd="1" destOrd="0" parTransId="{B00BA05D-FEFE-4E46-8842-CDA081892F2D}" sibTransId="{1C9FF6BE-ABBD-46B1-901D-520C607A047D}"/>
    <dgm:cxn modelId="{CE9BC2D3-6451-4213-9303-AD46E82BDCE0}" type="presOf" srcId="{ED4BC300-925D-43D8-85E9-847E1C8F6565}" destId="{1BEEFEA2-BCDB-4EED-BD3F-E5E7C64BBF0C}" srcOrd="1" destOrd="0" presId="urn:microsoft.com/office/officeart/2005/8/layout/hList9"/>
    <dgm:cxn modelId="{E6BF1801-157D-4164-B253-3C11BE4B76DF}" type="presParOf" srcId="{0A441BBD-7485-477F-BE24-7AA035CB32B4}" destId="{E7EA741E-C8A9-48FB-BFA9-24119147B54E}" srcOrd="0" destOrd="0" presId="urn:microsoft.com/office/officeart/2005/8/layout/hList9"/>
    <dgm:cxn modelId="{91983E69-9FB0-4AF3-AA1D-012C43F3E291}" type="presParOf" srcId="{0A441BBD-7485-477F-BE24-7AA035CB32B4}" destId="{13DE19A6-F88F-43D4-915A-8175B92DC562}" srcOrd="1" destOrd="0" presId="urn:microsoft.com/office/officeart/2005/8/layout/hList9"/>
    <dgm:cxn modelId="{68FE6473-9BB8-478D-9957-A4FE87981A6D}" type="presParOf" srcId="{13DE19A6-F88F-43D4-915A-8175B92DC562}" destId="{A67C207A-4F7C-40D2-8A82-C62B0854E416}" srcOrd="0" destOrd="0" presId="urn:microsoft.com/office/officeart/2005/8/layout/hList9"/>
    <dgm:cxn modelId="{42E4C0AF-1747-4BAA-86CE-CECF92DA275A}" type="presParOf" srcId="{13DE19A6-F88F-43D4-915A-8175B92DC562}" destId="{56EC5172-C45F-4D4B-9873-C7C3B6148CB0}" srcOrd="1" destOrd="0" presId="urn:microsoft.com/office/officeart/2005/8/layout/hList9"/>
    <dgm:cxn modelId="{99F89C7A-E373-439E-9DBB-F9ECCDA992D6}" type="presParOf" srcId="{56EC5172-C45F-4D4B-9873-C7C3B6148CB0}" destId="{0475A6BC-AF5B-4BAE-AB0D-E0081EE3F153}" srcOrd="0" destOrd="0" presId="urn:microsoft.com/office/officeart/2005/8/layout/hList9"/>
    <dgm:cxn modelId="{4EE6E264-B633-4431-BD5A-253729E0BAAB}" type="presParOf" srcId="{56EC5172-C45F-4D4B-9873-C7C3B6148CB0}" destId="{1BEEFEA2-BCDB-4EED-BD3F-E5E7C64BBF0C}" srcOrd="1" destOrd="0" presId="urn:microsoft.com/office/officeart/2005/8/layout/hList9"/>
    <dgm:cxn modelId="{0BE0497B-4683-4132-8708-21E2B0D6D342}" type="presParOf" srcId="{13DE19A6-F88F-43D4-915A-8175B92DC562}" destId="{DF4660E5-F0C5-4F2B-8A59-28A943D7818B}" srcOrd="2" destOrd="0" presId="urn:microsoft.com/office/officeart/2005/8/layout/hList9"/>
    <dgm:cxn modelId="{38CE3CA3-8110-4505-9BCE-B01A6F57D73C}" type="presParOf" srcId="{DF4660E5-F0C5-4F2B-8A59-28A943D7818B}" destId="{EBB09D3D-EA12-460C-B6D0-130B7688EA95}" srcOrd="0" destOrd="0" presId="urn:microsoft.com/office/officeart/2005/8/layout/hList9"/>
    <dgm:cxn modelId="{A10E9BC6-B04A-43D6-9272-EDC97A9595F4}" type="presParOf" srcId="{DF4660E5-F0C5-4F2B-8A59-28A943D7818B}" destId="{E156BED4-3051-4D34-B374-CDD62DDD6EE7}" srcOrd="1" destOrd="0" presId="urn:microsoft.com/office/officeart/2005/8/layout/hList9"/>
    <dgm:cxn modelId="{21DB932C-8A0B-46C7-B151-DFA930EB46B5}" type="presParOf" srcId="{0A441BBD-7485-477F-BE24-7AA035CB32B4}" destId="{2C2C45DF-2573-4386-81D0-063AD98AD7A9}" srcOrd="2" destOrd="0" presId="urn:microsoft.com/office/officeart/2005/8/layout/hList9"/>
    <dgm:cxn modelId="{CCEAD4D3-60E8-46E4-9232-0F9A16177F12}" type="presParOf" srcId="{0A441BBD-7485-477F-BE24-7AA035CB32B4}" destId="{1B334504-BB72-4ADF-9D33-B2EA424C74AC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75A6BC-AF5B-4BAE-AB0D-E0081EE3F153}">
      <dsp:nvSpPr>
        <dsp:cNvPr id="0" name=""/>
        <dsp:cNvSpPr/>
      </dsp:nvSpPr>
      <dsp:spPr>
        <a:xfrm>
          <a:off x="1244963" y="347985"/>
          <a:ext cx="1299466" cy="86674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I struggle to use classroom equipment such as scissors, ruler or stapler.</a:t>
          </a:r>
          <a:endParaRPr lang="en-GB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52877" y="347985"/>
        <a:ext cx="1091551" cy="866744"/>
      </dsp:txXfrm>
    </dsp:sp>
    <dsp:sp modelId="{EBB09D3D-EA12-460C-B6D0-130B7688EA95}">
      <dsp:nvSpPr>
        <dsp:cNvPr id="0" name=""/>
        <dsp:cNvSpPr/>
      </dsp:nvSpPr>
      <dsp:spPr>
        <a:xfrm>
          <a:off x="1244963" y="1214729"/>
          <a:ext cx="1299466" cy="866744"/>
        </a:xfrm>
        <a:prstGeom prst="rect">
          <a:avLst/>
        </a:prstGeom>
        <a:solidFill>
          <a:schemeClr val="accent5">
            <a:tint val="40000"/>
            <a:alpha val="90000"/>
            <a:hueOff val="-3580161"/>
            <a:satOff val="16084"/>
            <a:lumOff val="1106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3580161"/>
              <a:satOff val="16084"/>
              <a:lumOff val="11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I struggle to copy from the board. </a:t>
          </a:r>
          <a:endParaRPr lang="en-GB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52877" y="1214729"/>
        <a:ext cx="1091551" cy="866744"/>
      </dsp:txXfrm>
    </dsp:sp>
    <dsp:sp modelId="{161E3343-1589-4CE9-BD38-6D8CC4AC24EA}">
      <dsp:nvSpPr>
        <dsp:cNvPr id="0" name=""/>
        <dsp:cNvSpPr/>
      </dsp:nvSpPr>
      <dsp:spPr>
        <a:xfrm>
          <a:off x="1244963" y="2081474"/>
          <a:ext cx="1299466" cy="866744"/>
        </a:xfrm>
        <a:prstGeom prst="rect">
          <a:avLst/>
        </a:prstGeom>
        <a:solidFill>
          <a:schemeClr val="accent5">
            <a:tint val="40000"/>
            <a:alpha val="90000"/>
            <a:hueOff val="-7160321"/>
            <a:satOff val="32169"/>
            <a:lumOff val="2211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7160321"/>
              <a:satOff val="32169"/>
              <a:lumOff val="22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I may have an immature pencil grasp or swap the hand I hold the pencil with. </a:t>
          </a:r>
          <a:endParaRPr lang="en-GB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52877" y="2081474"/>
        <a:ext cx="1091551" cy="866744"/>
      </dsp:txXfrm>
    </dsp:sp>
    <dsp:sp modelId="{DDAB0EB6-CE2F-4DC3-A670-C5F9F851608C}">
      <dsp:nvSpPr>
        <dsp:cNvPr id="0" name=""/>
        <dsp:cNvSpPr/>
      </dsp:nvSpPr>
      <dsp:spPr>
        <a:xfrm>
          <a:off x="1244963" y="2948218"/>
          <a:ext cx="1299466" cy="866744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I am as clever as my peers.</a:t>
          </a:r>
          <a:endParaRPr lang="en-GB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52877" y="2948218"/>
        <a:ext cx="1091551" cy="866744"/>
      </dsp:txXfrm>
    </dsp:sp>
    <dsp:sp modelId="{1B334504-BB72-4ADF-9D33-B2EA424C74AC}">
      <dsp:nvSpPr>
        <dsp:cNvPr id="0" name=""/>
        <dsp:cNvSpPr/>
      </dsp:nvSpPr>
      <dsp:spPr>
        <a:xfrm>
          <a:off x="551914" y="1461"/>
          <a:ext cx="866311" cy="86631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In The Classroom</a:t>
          </a:r>
          <a:endParaRPr lang="en-GB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78782" y="128329"/>
        <a:ext cx="612575" cy="6125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75A6BC-AF5B-4BAE-AB0D-E0081EE3F153}">
      <dsp:nvSpPr>
        <dsp:cNvPr id="0" name=""/>
        <dsp:cNvSpPr/>
      </dsp:nvSpPr>
      <dsp:spPr>
        <a:xfrm>
          <a:off x="1601320" y="395795"/>
          <a:ext cx="1469553" cy="980192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>
              <a:latin typeface="Arial" panose="020B0604020202020204" pitchFamily="34" charset="0"/>
              <a:cs typeface="Arial" panose="020B0604020202020204" pitchFamily="34" charset="0"/>
            </a:rPr>
            <a:t>I often trip, fall, walk into or drop things.</a:t>
          </a:r>
          <a:endParaRPr lang="en-GB" sz="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36448" y="395795"/>
        <a:ext cx="1234425" cy="980192"/>
      </dsp:txXfrm>
    </dsp:sp>
    <dsp:sp modelId="{EBB09D3D-EA12-460C-B6D0-130B7688EA95}">
      <dsp:nvSpPr>
        <dsp:cNvPr id="0" name=""/>
        <dsp:cNvSpPr/>
      </dsp:nvSpPr>
      <dsp:spPr>
        <a:xfrm>
          <a:off x="1601320" y="1375988"/>
          <a:ext cx="1469553" cy="980192"/>
        </a:xfrm>
        <a:prstGeom prst="rect">
          <a:avLst/>
        </a:prstGeom>
        <a:solidFill>
          <a:schemeClr val="accent5">
            <a:tint val="40000"/>
            <a:alpha val="90000"/>
            <a:hueOff val="-3580161"/>
            <a:satOff val="16084"/>
            <a:lumOff val="1106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3580161"/>
              <a:satOff val="16084"/>
              <a:lumOff val="11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>
              <a:latin typeface="Arial" panose="020B0604020202020204" pitchFamily="34" charset="0"/>
              <a:cs typeface="Arial" panose="020B0604020202020204" pitchFamily="34" charset="0"/>
            </a:rPr>
            <a:t>I may appear clumsy, awkward or inefficient with my movements</a:t>
          </a:r>
          <a:endParaRPr lang="en-GB" sz="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36448" y="1375988"/>
        <a:ext cx="1234425" cy="980192"/>
      </dsp:txXfrm>
    </dsp:sp>
    <dsp:sp modelId="{161E3343-1589-4CE9-BD38-6D8CC4AC24EA}">
      <dsp:nvSpPr>
        <dsp:cNvPr id="0" name=""/>
        <dsp:cNvSpPr/>
      </dsp:nvSpPr>
      <dsp:spPr>
        <a:xfrm>
          <a:off x="1601320" y="2356180"/>
          <a:ext cx="1469553" cy="980192"/>
        </a:xfrm>
        <a:prstGeom prst="rect">
          <a:avLst/>
        </a:prstGeom>
        <a:solidFill>
          <a:schemeClr val="accent5">
            <a:tint val="40000"/>
            <a:alpha val="90000"/>
            <a:hueOff val="-7160321"/>
            <a:satOff val="32169"/>
            <a:lumOff val="2211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7160321"/>
              <a:satOff val="32169"/>
              <a:lumOff val="22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>
              <a:latin typeface="Arial" panose="020B0604020202020204" pitchFamily="34" charset="0"/>
              <a:cs typeface="Arial" panose="020B0604020202020204" pitchFamily="34" charset="0"/>
            </a:rPr>
            <a:t>It takes a lot of effort for me to learn new motor activities. I find it easier if you break them into smaller steps or let me have more time.</a:t>
          </a:r>
          <a:endParaRPr lang="en-GB" sz="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36448" y="2356180"/>
        <a:ext cx="1234425" cy="980192"/>
      </dsp:txXfrm>
    </dsp:sp>
    <dsp:sp modelId="{DDAB0EB6-CE2F-4DC3-A670-C5F9F851608C}">
      <dsp:nvSpPr>
        <dsp:cNvPr id="0" name=""/>
        <dsp:cNvSpPr/>
      </dsp:nvSpPr>
      <dsp:spPr>
        <a:xfrm>
          <a:off x="1601320" y="3336372"/>
          <a:ext cx="1469553" cy="980192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>
              <a:latin typeface="Arial" panose="020B0604020202020204" pitchFamily="34" charset="0"/>
              <a:cs typeface="Arial" panose="020B0604020202020204" pitchFamily="34" charset="0"/>
            </a:rPr>
            <a:t>Although I may ‘get there’, I often struggle to learn new motor activities and so may prefer to do things I’ve already learnt instead of learning new motor skills</a:t>
          </a:r>
          <a:endParaRPr lang="en-GB" sz="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36448" y="3336372"/>
        <a:ext cx="1234425" cy="980192"/>
      </dsp:txXfrm>
    </dsp:sp>
    <dsp:sp modelId="{1B334504-BB72-4ADF-9D33-B2EA424C74AC}">
      <dsp:nvSpPr>
        <dsp:cNvPr id="0" name=""/>
        <dsp:cNvSpPr/>
      </dsp:nvSpPr>
      <dsp:spPr>
        <a:xfrm>
          <a:off x="817558" y="3914"/>
          <a:ext cx="979702" cy="97970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Around School</a:t>
          </a:r>
          <a:endParaRPr lang="en-GB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61032" y="147388"/>
        <a:ext cx="692754" cy="6927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75A6BC-AF5B-4BAE-AB0D-E0081EE3F153}">
      <dsp:nvSpPr>
        <dsp:cNvPr id="0" name=""/>
        <dsp:cNvSpPr/>
      </dsp:nvSpPr>
      <dsp:spPr>
        <a:xfrm>
          <a:off x="1232792" y="362394"/>
          <a:ext cx="1351626" cy="90153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latin typeface="Arial" panose="020B0604020202020204" pitchFamily="34" charset="0"/>
              <a:cs typeface="Arial" panose="020B0604020202020204" pitchFamily="34" charset="0"/>
            </a:rPr>
            <a:t>I’m friendly and sociable and want to join in but find sports or outdoor play difficult.</a:t>
          </a:r>
          <a:endParaRPr lang="en-GB" sz="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49052" y="362394"/>
        <a:ext cx="1135366" cy="901535"/>
      </dsp:txXfrm>
    </dsp:sp>
    <dsp:sp modelId="{EBB09D3D-EA12-460C-B6D0-130B7688EA95}">
      <dsp:nvSpPr>
        <dsp:cNvPr id="0" name=""/>
        <dsp:cNvSpPr/>
      </dsp:nvSpPr>
      <dsp:spPr>
        <a:xfrm>
          <a:off x="1232792" y="1263929"/>
          <a:ext cx="1351626" cy="901535"/>
        </a:xfrm>
        <a:prstGeom prst="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5370241"/>
              <a:satOff val="24126"/>
              <a:lumOff val="16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latin typeface="Arial" panose="020B0604020202020204" pitchFamily="34" charset="0"/>
              <a:cs typeface="Arial" panose="020B0604020202020204" pitchFamily="34" charset="0"/>
            </a:rPr>
            <a:t>Everyday activities such as getting dressed, tying shoe laces, buttons or zips are really difficult. </a:t>
          </a:r>
          <a:endParaRPr lang="en-GB" sz="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49052" y="1263929"/>
        <a:ext cx="1135366" cy="901535"/>
      </dsp:txXfrm>
    </dsp:sp>
    <dsp:sp modelId="{161E3343-1589-4CE9-BD38-6D8CC4AC24EA}">
      <dsp:nvSpPr>
        <dsp:cNvPr id="0" name=""/>
        <dsp:cNvSpPr/>
      </dsp:nvSpPr>
      <dsp:spPr>
        <a:xfrm>
          <a:off x="1232792" y="2165464"/>
          <a:ext cx="1351626" cy="901535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latin typeface="Arial" panose="020B0604020202020204" pitchFamily="34" charset="0"/>
              <a:cs typeface="Arial" panose="020B0604020202020204" pitchFamily="34" charset="0"/>
            </a:rPr>
            <a:t>I can be a messy eater. I struggle to use a knife and fork, often knock over my glass and spill food when eating.</a:t>
          </a:r>
          <a:endParaRPr lang="en-GB" sz="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49052" y="2165464"/>
        <a:ext cx="1135366" cy="901535"/>
      </dsp:txXfrm>
    </dsp:sp>
    <dsp:sp modelId="{1B334504-BB72-4ADF-9D33-B2EA424C74AC}">
      <dsp:nvSpPr>
        <dsp:cNvPr id="0" name=""/>
        <dsp:cNvSpPr/>
      </dsp:nvSpPr>
      <dsp:spPr>
        <a:xfrm>
          <a:off x="511924" y="1960"/>
          <a:ext cx="901084" cy="90108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My Day </a:t>
          </a:r>
          <a:endParaRPr lang="en-GB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43885" y="133921"/>
        <a:ext cx="637162" cy="6371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75A6BC-AF5B-4BAE-AB0D-E0081EE3F153}">
      <dsp:nvSpPr>
        <dsp:cNvPr id="0" name=""/>
        <dsp:cNvSpPr/>
      </dsp:nvSpPr>
      <dsp:spPr>
        <a:xfrm>
          <a:off x="776599" y="719816"/>
          <a:ext cx="1455103" cy="970553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I have difficulties with more complex activities such as swimming or riding a bike.</a:t>
          </a:r>
          <a:endParaRPr lang="en-GB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09416" y="719816"/>
        <a:ext cx="1222286" cy="970553"/>
      </dsp:txXfrm>
    </dsp:sp>
    <dsp:sp modelId="{EBB09D3D-EA12-460C-B6D0-130B7688EA95}">
      <dsp:nvSpPr>
        <dsp:cNvPr id="0" name=""/>
        <dsp:cNvSpPr/>
      </dsp:nvSpPr>
      <dsp:spPr>
        <a:xfrm>
          <a:off x="776599" y="1690370"/>
          <a:ext cx="1455103" cy="970553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I look clumsy when I run and find it difficult to hop, skip and balance.</a:t>
          </a:r>
          <a:endParaRPr lang="en-GB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09416" y="1690370"/>
        <a:ext cx="1222286" cy="970553"/>
      </dsp:txXfrm>
    </dsp:sp>
    <dsp:sp modelId="{1B334504-BB72-4ADF-9D33-B2EA424C74AC}">
      <dsp:nvSpPr>
        <dsp:cNvPr id="0" name=""/>
        <dsp:cNvSpPr/>
      </dsp:nvSpPr>
      <dsp:spPr>
        <a:xfrm>
          <a:off x="0" y="331789"/>
          <a:ext cx="970068" cy="97006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Moving and shaking 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2063" y="473852"/>
        <a:ext cx="685942" cy="6859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50B0D5-3748-438E-91F4-8E640F73AE1B}" type="datetimeFigureOut">
              <a:rPr lang="en-GB" smtClean="0"/>
              <a:t>01/11/2019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EF537-17BE-4E47-8B58-A880AAA70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254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6D76-C21B-4D58-9816-2895819E6872}" type="datetimeFigureOut">
              <a:rPr lang="en-GB" smtClean="0"/>
              <a:t>01/11/2019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79AF-56AD-46E1-A456-A3426899D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728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6D76-C21B-4D58-9816-2895819E6872}" type="datetimeFigureOut">
              <a:rPr lang="en-GB" smtClean="0"/>
              <a:t>01/11/2019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79AF-56AD-46E1-A456-A3426899D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642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6D76-C21B-4D58-9816-2895819E6872}" type="datetimeFigureOut">
              <a:rPr lang="en-GB" smtClean="0"/>
              <a:t>01/11/2019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79AF-56AD-46E1-A456-A3426899D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91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6D76-C21B-4D58-9816-2895819E6872}" type="datetimeFigureOut">
              <a:rPr lang="en-GB" smtClean="0"/>
              <a:t>01/11/2019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79AF-56AD-46E1-A456-A3426899D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979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6D76-C21B-4D58-9816-2895819E6872}" type="datetimeFigureOut">
              <a:rPr lang="en-GB" smtClean="0"/>
              <a:t>01/11/2019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79AF-56AD-46E1-A456-A3426899D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59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6D76-C21B-4D58-9816-2895819E6872}" type="datetimeFigureOut">
              <a:rPr lang="en-GB" smtClean="0"/>
              <a:t>01/11/2019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79AF-56AD-46E1-A456-A3426899D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424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6D76-C21B-4D58-9816-2895819E6872}" type="datetimeFigureOut">
              <a:rPr lang="en-GB" smtClean="0"/>
              <a:t>01/11/2019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79AF-56AD-46E1-A456-A3426899D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8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6D76-C21B-4D58-9816-2895819E6872}" type="datetimeFigureOut">
              <a:rPr lang="en-GB" smtClean="0"/>
              <a:t>01/11/2019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79AF-56AD-46E1-A456-A3426899D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376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6D76-C21B-4D58-9816-2895819E6872}" type="datetimeFigureOut">
              <a:rPr lang="en-GB" smtClean="0"/>
              <a:t>01/11/2019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79AF-56AD-46E1-A456-A3426899D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2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6D76-C21B-4D58-9816-2895819E6872}" type="datetimeFigureOut">
              <a:rPr lang="en-GB" smtClean="0"/>
              <a:t>01/11/2019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79AF-56AD-46E1-A456-A3426899D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051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6D76-C21B-4D58-9816-2895819E6872}" type="datetimeFigureOut">
              <a:rPr lang="en-GB" smtClean="0"/>
              <a:t>01/11/2019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79AF-56AD-46E1-A456-A3426899D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62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36D76-C21B-4D58-9816-2895819E6872}" type="datetimeFigureOut">
              <a:rPr lang="en-GB" smtClean="0"/>
              <a:t>01/11/2019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979AF-56AD-46E1-A456-A3426899D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920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1.jpeg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image" Target="../media/image2.jpeg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hyperlink" Target="mailto:shropcom.OT4kids@nhs.net" TargetMode="Externa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ee the source imag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204863"/>
            <a:ext cx="1872208" cy="237626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Cloud Callout 13"/>
          <p:cNvSpPr/>
          <p:nvPr/>
        </p:nvSpPr>
        <p:spPr>
          <a:xfrm>
            <a:off x="2432925" y="117659"/>
            <a:ext cx="4032448" cy="2087204"/>
          </a:xfrm>
          <a:prstGeom prst="cloudCallout">
            <a:avLst>
              <a:gd name="adj1" fmla="val -37043"/>
              <a:gd name="adj2" fmla="val 47199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034851951"/>
              </p:ext>
            </p:extLst>
          </p:nvPr>
        </p:nvGraphicFramePr>
        <p:xfrm>
          <a:off x="-468560" y="223480"/>
          <a:ext cx="3096344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773547048"/>
              </p:ext>
            </p:extLst>
          </p:nvPr>
        </p:nvGraphicFramePr>
        <p:xfrm>
          <a:off x="5652120" y="1340768"/>
          <a:ext cx="3888432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873799244"/>
              </p:ext>
            </p:extLst>
          </p:nvPr>
        </p:nvGraphicFramePr>
        <p:xfrm>
          <a:off x="3851920" y="2824137"/>
          <a:ext cx="3096344" cy="3068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460862383"/>
              </p:ext>
            </p:extLst>
          </p:nvPr>
        </p:nvGraphicFramePr>
        <p:xfrm>
          <a:off x="1835696" y="3887580"/>
          <a:ext cx="2232248" cy="2992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267744" y="376431"/>
            <a:ext cx="40536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If you see me, </a:t>
            </a:r>
          </a:p>
          <a:p>
            <a:pPr algn="ctr"/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might have Developmental Coordination Disorder. </a:t>
            </a:r>
          </a:p>
          <a:p>
            <a:pPr algn="ctr"/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referral to </a:t>
            </a:r>
          </a:p>
          <a:p>
            <a:pPr algn="ctr"/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Occupational Therapy </a:t>
            </a:r>
          </a:p>
          <a:p>
            <a:pPr algn="ctr"/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could benefit me. 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503" y="5085184"/>
            <a:ext cx="2467067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Contact Us </a:t>
            </a: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Occupational Therapy Department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Coral House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11 Longbow Close</a:t>
            </a:r>
            <a:b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Harlescott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Lane</a:t>
            </a:r>
            <a:b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Shrewsbury</a:t>
            </a:r>
            <a:b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SY1 3GZ</a:t>
            </a:r>
            <a:b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: 01743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450800</a:t>
            </a:r>
            <a:b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hlinkClick r:id="rId23"/>
              </a:rPr>
              <a:t>shropcom.OT4kids@nhs.net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https://www.shropscommunityhealth.nhs.uk/content/doclib/13546.jpg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373" y="188640"/>
            <a:ext cx="2564283" cy="687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5951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263</Words>
  <Application>Microsoft Office PowerPoint</Application>
  <PresentationFormat>On-screen Show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Wilding Kirsty</dc:creator>
  <cp:lastModifiedBy>Stephenson Rachel</cp:lastModifiedBy>
  <cp:revision>14</cp:revision>
  <dcterms:created xsi:type="dcterms:W3CDTF">2019-09-05T10:16:55Z</dcterms:created>
  <dcterms:modified xsi:type="dcterms:W3CDTF">2019-11-01T10:54:21Z</dcterms:modified>
</cp:coreProperties>
</file>